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1" d="100"/>
          <a:sy n="121" d="100"/>
        </p:scale>
        <p:origin x="168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4CCF6-1AFC-4284-BD9A-A539A6D20D1C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D1EA1-F545-478D-879E-37FA45B0B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24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D1EA1-F545-478D-879E-37FA45B0BD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950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359140" y="2432305"/>
            <a:ext cx="2693034" cy="589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6EC3AC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5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5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5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13814" y="1601088"/>
            <a:ext cx="3275965" cy="495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5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90034" y="1144270"/>
            <a:ext cx="7101840" cy="4799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75.png"/><Relationship Id="rId3" Type="http://schemas.openxmlformats.org/officeDocument/2006/relationships/image" Target="../media/image73.png"/><Relationship Id="rId7" Type="http://schemas.openxmlformats.org/officeDocument/2006/relationships/image" Target="../media/image81.jpg"/><Relationship Id="rId12" Type="http://schemas.openxmlformats.org/officeDocument/2006/relationships/image" Target="../media/image74.png"/><Relationship Id="rId2" Type="http://schemas.openxmlformats.org/officeDocument/2006/relationships/image" Target="../media/image77.jp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11" Type="http://schemas.openxmlformats.org/officeDocument/2006/relationships/image" Target="../media/image85.jpg"/><Relationship Id="rId5" Type="http://schemas.openxmlformats.org/officeDocument/2006/relationships/image" Target="../media/image79.jpg"/><Relationship Id="rId15" Type="http://schemas.openxmlformats.org/officeDocument/2006/relationships/image" Target="../media/image87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26" Type="http://schemas.openxmlformats.org/officeDocument/2006/relationships/image" Target="../media/image112.png"/><Relationship Id="rId39" Type="http://schemas.openxmlformats.org/officeDocument/2006/relationships/image" Target="../media/image46.png"/><Relationship Id="rId21" Type="http://schemas.openxmlformats.org/officeDocument/2006/relationships/image" Target="../media/image107.png"/><Relationship Id="rId34" Type="http://schemas.openxmlformats.org/officeDocument/2006/relationships/image" Target="../media/image120.png"/><Relationship Id="rId42" Type="http://schemas.openxmlformats.org/officeDocument/2006/relationships/image" Target="../media/image126.png"/><Relationship Id="rId7" Type="http://schemas.openxmlformats.org/officeDocument/2006/relationships/image" Target="../media/image93.png"/><Relationship Id="rId2" Type="http://schemas.openxmlformats.org/officeDocument/2006/relationships/image" Target="../media/image89.jpg"/><Relationship Id="rId16" Type="http://schemas.openxmlformats.org/officeDocument/2006/relationships/image" Target="../media/image102.png"/><Relationship Id="rId29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24" Type="http://schemas.openxmlformats.org/officeDocument/2006/relationships/image" Target="../media/image110.png"/><Relationship Id="rId32" Type="http://schemas.openxmlformats.org/officeDocument/2006/relationships/image" Target="../media/image118.png"/><Relationship Id="rId37" Type="http://schemas.openxmlformats.org/officeDocument/2006/relationships/image" Target="../media/image123.png"/><Relationship Id="rId40" Type="http://schemas.openxmlformats.org/officeDocument/2006/relationships/image" Target="../media/image124.png"/><Relationship Id="rId45" Type="http://schemas.openxmlformats.org/officeDocument/2006/relationships/image" Target="../media/image129.jp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23" Type="http://schemas.openxmlformats.org/officeDocument/2006/relationships/image" Target="../media/image109.png"/><Relationship Id="rId28" Type="http://schemas.openxmlformats.org/officeDocument/2006/relationships/image" Target="../media/image114.png"/><Relationship Id="rId36" Type="http://schemas.openxmlformats.org/officeDocument/2006/relationships/image" Target="../media/image122.png"/><Relationship Id="rId10" Type="http://schemas.openxmlformats.org/officeDocument/2006/relationships/image" Target="../media/image96.png"/><Relationship Id="rId19" Type="http://schemas.openxmlformats.org/officeDocument/2006/relationships/image" Target="../media/image105.png"/><Relationship Id="rId31" Type="http://schemas.openxmlformats.org/officeDocument/2006/relationships/image" Target="../media/image117.png"/><Relationship Id="rId44" Type="http://schemas.openxmlformats.org/officeDocument/2006/relationships/image" Target="../media/image128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Relationship Id="rId22" Type="http://schemas.openxmlformats.org/officeDocument/2006/relationships/image" Target="../media/image108.png"/><Relationship Id="rId27" Type="http://schemas.openxmlformats.org/officeDocument/2006/relationships/image" Target="../media/image113.png"/><Relationship Id="rId30" Type="http://schemas.openxmlformats.org/officeDocument/2006/relationships/image" Target="../media/image116.png"/><Relationship Id="rId35" Type="http://schemas.openxmlformats.org/officeDocument/2006/relationships/image" Target="../media/image121.png"/><Relationship Id="rId43" Type="http://schemas.openxmlformats.org/officeDocument/2006/relationships/image" Target="../media/image127.png"/><Relationship Id="rId8" Type="http://schemas.openxmlformats.org/officeDocument/2006/relationships/image" Target="../media/image94.png"/><Relationship Id="rId3" Type="http://schemas.openxmlformats.org/officeDocument/2006/relationships/image" Target="../media/image1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5" Type="http://schemas.openxmlformats.org/officeDocument/2006/relationships/image" Target="../media/image111.png"/><Relationship Id="rId33" Type="http://schemas.openxmlformats.org/officeDocument/2006/relationships/image" Target="../media/image119.png"/><Relationship Id="rId38" Type="http://schemas.openxmlformats.org/officeDocument/2006/relationships/image" Target="../media/image7.png"/><Relationship Id="rId46" Type="http://schemas.openxmlformats.org/officeDocument/2006/relationships/image" Target="../media/image130.png"/><Relationship Id="rId20" Type="http://schemas.openxmlformats.org/officeDocument/2006/relationships/image" Target="../media/image106.png"/><Relationship Id="rId41" Type="http://schemas.openxmlformats.org/officeDocument/2006/relationships/image" Target="../media/image1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41.png"/><Relationship Id="rId18" Type="http://schemas.openxmlformats.org/officeDocument/2006/relationships/image" Target="../media/image146.png"/><Relationship Id="rId26" Type="http://schemas.openxmlformats.org/officeDocument/2006/relationships/image" Target="../media/image153.png"/><Relationship Id="rId3" Type="http://schemas.openxmlformats.org/officeDocument/2006/relationships/image" Target="../media/image132.png"/><Relationship Id="rId21" Type="http://schemas.openxmlformats.org/officeDocument/2006/relationships/image" Target="../media/image149.png"/><Relationship Id="rId7" Type="http://schemas.openxmlformats.org/officeDocument/2006/relationships/image" Target="../media/image136.png"/><Relationship Id="rId12" Type="http://schemas.openxmlformats.org/officeDocument/2006/relationships/image" Target="../media/image140.png"/><Relationship Id="rId17" Type="http://schemas.openxmlformats.org/officeDocument/2006/relationships/image" Target="../media/image145.png"/><Relationship Id="rId25" Type="http://schemas.openxmlformats.org/officeDocument/2006/relationships/image" Target="../media/image152.png"/><Relationship Id="rId2" Type="http://schemas.openxmlformats.org/officeDocument/2006/relationships/image" Target="../media/image131.jpg"/><Relationship Id="rId16" Type="http://schemas.openxmlformats.org/officeDocument/2006/relationships/image" Target="../media/image144.png"/><Relationship Id="rId20" Type="http://schemas.openxmlformats.org/officeDocument/2006/relationships/image" Target="../media/image148.png"/><Relationship Id="rId29" Type="http://schemas.openxmlformats.org/officeDocument/2006/relationships/image" Target="../media/image1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5.png"/><Relationship Id="rId11" Type="http://schemas.openxmlformats.org/officeDocument/2006/relationships/image" Target="../media/image139.png"/><Relationship Id="rId24" Type="http://schemas.openxmlformats.org/officeDocument/2006/relationships/image" Target="../media/image151.png"/><Relationship Id="rId32" Type="http://schemas.openxmlformats.org/officeDocument/2006/relationships/image" Target="../media/image158.png"/><Relationship Id="rId5" Type="http://schemas.openxmlformats.org/officeDocument/2006/relationships/image" Target="../media/image134.png"/><Relationship Id="rId15" Type="http://schemas.openxmlformats.org/officeDocument/2006/relationships/image" Target="../media/image143.png"/><Relationship Id="rId23" Type="http://schemas.openxmlformats.org/officeDocument/2006/relationships/image" Target="../media/image32.png"/><Relationship Id="rId28" Type="http://schemas.openxmlformats.org/officeDocument/2006/relationships/image" Target="../media/image23.png"/><Relationship Id="rId10" Type="http://schemas.openxmlformats.org/officeDocument/2006/relationships/image" Target="../media/image138.png"/><Relationship Id="rId19" Type="http://schemas.openxmlformats.org/officeDocument/2006/relationships/image" Target="../media/image147.png"/><Relationship Id="rId31" Type="http://schemas.openxmlformats.org/officeDocument/2006/relationships/image" Target="../media/image157.png"/><Relationship Id="rId4" Type="http://schemas.openxmlformats.org/officeDocument/2006/relationships/image" Target="../media/image133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Relationship Id="rId22" Type="http://schemas.openxmlformats.org/officeDocument/2006/relationships/image" Target="../media/image150.png"/><Relationship Id="rId27" Type="http://schemas.openxmlformats.org/officeDocument/2006/relationships/image" Target="../media/image154.png"/><Relationship Id="rId30" Type="http://schemas.openxmlformats.org/officeDocument/2006/relationships/image" Target="../media/image1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1.png"/><Relationship Id="rId4" Type="http://schemas.openxmlformats.org/officeDocument/2006/relationships/image" Target="../media/image1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7" Type="http://schemas.openxmlformats.org/officeDocument/2006/relationships/image" Target="../media/image168.jp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7.png"/><Relationship Id="rId5" Type="http://schemas.openxmlformats.org/officeDocument/2006/relationships/image" Target="../media/image161.png"/><Relationship Id="rId4" Type="http://schemas.openxmlformats.org/officeDocument/2006/relationships/image" Target="../media/image1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80.png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12" Type="http://schemas.openxmlformats.org/officeDocument/2006/relationships/image" Target="../media/image179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11" Type="http://schemas.openxmlformats.org/officeDocument/2006/relationships/image" Target="../media/image178.jpg"/><Relationship Id="rId5" Type="http://schemas.openxmlformats.org/officeDocument/2006/relationships/image" Target="../media/image172.png"/><Relationship Id="rId10" Type="http://schemas.openxmlformats.org/officeDocument/2006/relationships/image" Target="../media/image177.png"/><Relationship Id="rId4" Type="http://schemas.openxmlformats.org/officeDocument/2006/relationships/image" Target="../media/image171.jpg"/><Relationship Id="rId9" Type="http://schemas.openxmlformats.org/officeDocument/2006/relationships/image" Target="../media/image1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9.jpg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201.png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12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11" Type="http://schemas.openxmlformats.org/officeDocument/2006/relationships/image" Target="../media/image199.png"/><Relationship Id="rId5" Type="http://schemas.openxmlformats.org/officeDocument/2006/relationships/image" Target="../media/image193.png"/><Relationship Id="rId15" Type="http://schemas.openxmlformats.org/officeDocument/2006/relationships/image" Target="../media/image203.png"/><Relationship Id="rId10" Type="http://schemas.openxmlformats.org/officeDocument/2006/relationships/image" Target="../media/image198.jpg"/><Relationship Id="rId4" Type="http://schemas.openxmlformats.org/officeDocument/2006/relationships/image" Target="../media/image192.png"/><Relationship Id="rId9" Type="http://schemas.openxmlformats.org/officeDocument/2006/relationships/image" Target="../media/image197.jpg"/><Relationship Id="rId14" Type="http://schemas.openxmlformats.org/officeDocument/2006/relationships/image" Target="../media/image20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1.jpg"/><Relationship Id="rId5" Type="http://schemas.openxmlformats.org/officeDocument/2006/relationships/image" Target="../media/image104.png"/><Relationship Id="rId4" Type="http://schemas.openxmlformats.org/officeDocument/2006/relationships/image" Target="../media/image2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openxmlformats.org/officeDocument/2006/relationships/image" Target="../media/image203.png"/><Relationship Id="rId7" Type="http://schemas.openxmlformats.org/officeDocument/2006/relationships/image" Target="../media/image198.jpg"/><Relationship Id="rId12" Type="http://schemas.openxmlformats.org/officeDocument/2006/relationships/image" Target="../media/image220.pn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png"/><Relationship Id="rId11" Type="http://schemas.openxmlformats.org/officeDocument/2006/relationships/image" Target="../media/image219.png"/><Relationship Id="rId5" Type="http://schemas.openxmlformats.org/officeDocument/2006/relationships/image" Target="../media/image214.png"/><Relationship Id="rId10" Type="http://schemas.openxmlformats.org/officeDocument/2006/relationships/image" Target="../media/image218.jpg"/><Relationship Id="rId4" Type="http://schemas.openxmlformats.org/officeDocument/2006/relationships/image" Target="../media/image213.png"/><Relationship Id="rId9" Type="http://schemas.openxmlformats.org/officeDocument/2006/relationships/image" Target="../media/image2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7" Type="http://schemas.openxmlformats.org/officeDocument/2006/relationships/image" Target="../media/image228.png"/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7.jpg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3" Type="http://schemas.openxmlformats.org/officeDocument/2006/relationships/image" Target="../media/image230.jpg"/><Relationship Id="rId7" Type="http://schemas.openxmlformats.org/officeDocument/2006/relationships/image" Target="../media/image233.png"/><Relationship Id="rId12" Type="http://schemas.openxmlformats.org/officeDocument/2006/relationships/image" Target="../media/image238.png"/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11" Type="http://schemas.openxmlformats.org/officeDocument/2006/relationships/image" Target="../media/image237.png"/><Relationship Id="rId5" Type="http://schemas.openxmlformats.org/officeDocument/2006/relationships/image" Target="../media/image232.jpg"/><Relationship Id="rId10" Type="http://schemas.openxmlformats.org/officeDocument/2006/relationships/image" Target="../media/image236.png"/><Relationship Id="rId4" Type="http://schemas.openxmlformats.org/officeDocument/2006/relationships/image" Target="../media/image231.jpg"/><Relationship Id="rId9" Type="http://schemas.openxmlformats.org/officeDocument/2006/relationships/image" Target="../media/image2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3.png"/><Relationship Id="rId5" Type="http://schemas.openxmlformats.org/officeDocument/2006/relationships/image" Target="../media/image242.png"/><Relationship Id="rId4" Type="http://schemas.openxmlformats.org/officeDocument/2006/relationships/image" Target="../media/image2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5.png"/><Relationship Id="rId4" Type="http://schemas.openxmlformats.org/officeDocument/2006/relationships/image" Target="../media/image2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7" Type="http://schemas.openxmlformats.org/officeDocument/2006/relationships/image" Target="../media/image245.png"/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9.png"/><Relationship Id="rId5" Type="http://schemas.openxmlformats.org/officeDocument/2006/relationships/image" Target="../media/image248.jpg"/><Relationship Id="rId4" Type="http://schemas.openxmlformats.org/officeDocument/2006/relationships/image" Target="../media/image11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3" Type="http://schemas.openxmlformats.org/officeDocument/2006/relationships/image" Target="../media/image250.png"/><Relationship Id="rId7" Type="http://schemas.openxmlformats.org/officeDocument/2006/relationships/image" Target="../media/image253.png"/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png"/><Relationship Id="rId5" Type="http://schemas.openxmlformats.org/officeDocument/2006/relationships/image" Target="../media/image203.png"/><Relationship Id="rId10" Type="http://schemas.openxmlformats.org/officeDocument/2006/relationships/image" Target="../media/image256.png"/><Relationship Id="rId4" Type="http://schemas.openxmlformats.org/officeDocument/2006/relationships/image" Target="../media/image251.jpg"/><Relationship Id="rId9" Type="http://schemas.openxmlformats.org/officeDocument/2006/relationships/image" Target="../media/image25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image" Target="../media/image258.png"/><Relationship Id="rId7" Type="http://schemas.openxmlformats.org/officeDocument/2006/relationships/image" Target="../media/image261.png"/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8.png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4.png"/><Relationship Id="rId4" Type="http://schemas.openxmlformats.org/officeDocument/2006/relationships/image" Target="../media/image26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66.png"/><Relationship Id="rId7" Type="http://schemas.openxmlformats.org/officeDocument/2006/relationships/image" Target="../media/image269.png"/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8.png"/><Relationship Id="rId5" Type="http://schemas.openxmlformats.org/officeDocument/2006/relationships/image" Target="../media/image267.jpg"/><Relationship Id="rId4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g"/><Relationship Id="rId3" Type="http://schemas.openxmlformats.org/officeDocument/2006/relationships/image" Target="../media/image203.png"/><Relationship Id="rId7" Type="http://schemas.openxmlformats.org/officeDocument/2006/relationships/image" Target="../media/image274.jpg"/><Relationship Id="rId2" Type="http://schemas.openxmlformats.org/officeDocument/2006/relationships/image" Target="../media/image2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png"/><Relationship Id="rId5" Type="http://schemas.openxmlformats.org/officeDocument/2006/relationships/image" Target="../media/image273.png"/><Relationship Id="rId4" Type="http://schemas.openxmlformats.org/officeDocument/2006/relationships/image" Target="../media/image272.jpg"/><Relationship Id="rId9" Type="http://schemas.openxmlformats.org/officeDocument/2006/relationships/image" Target="../media/image2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0.png"/><Relationship Id="rId5" Type="http://schemas.openxmlformats.org/officeDocument/2006/relationships/image" Target="../media/image283.png"/><Relationship Id="rId4" Type="http://schemas.openxmlformats.org/officeDocument/2006/relationships/image" Target="../media/image10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285.jpg"/><Relationship Id="rId7" Type="http://schemas.openxmlformats.org/officeDocument/2006/relationships/image" Target="../media/image289.png"/><Relationship Id="rId12" Type="http://schemas.openxmlformats.org/officeDocument/2006/relationships/image" Target="../media/image294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8.png"/><Relationship Id="rId11" Type="http://schemas.openxmlformats.org/officeDocument/2006/relationships/image" Target="../media/image293.png"/><Relationship Id="rId5" Type="http://schemas.openxmlformats.org/officeDocument/2006/relationships/image" Target="../media/image287.png"/><Relationship Id="rId10" Type="http://schemas.openxmlformats.org/officeDocument/2006/relationships/image" Target="../media/image292.png"/><Relationship Id="rId4" Type="http://schemas.openxmlformats.org/officeDocument/2006/relationships/image" Target="../media/image286.jpg"/><Relationship Id="rId9" Type="http://schemas.openxmlformats.org/officeDocument/2006/relationships/image" Target="../media/image29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png"/><Relationship Id="rId3" Type="http://schemas.openxmlformats.org/officeDocument/2006/relationships/image" Target="../media/image286.jpg"/><Relationship Id="rId7" Type="http://schemas.openxmlformats.org/officeDocument/2006/relationships/image" Target="../media/image298.jpg"/><Relationship Id="rId12" Type="http://schemas.openxmlformats.org/officeDocument/2006/relationships/image" Target="../media/image294.png"/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7.png"/><Relationship Id="rId11" Type="http://schemas.openxmlformats.org/officeDocument/2006/relationships/image" Target="../media/image302.png"/><Relationship Id="rId5" Type="http://schemas.openxmlformats.org/officeDocument/2006/relationships/image" Target="../media/image296.png"/><Relationship Id="rId10" Type="http://schemas.openxmlformats.org/officeDocument/2006/relationships/image" Target="../media/image301.png"/><Relationship Id="rId4" Type="http://schemas.openxmlformats.org/officeDocument/2006/relationships/image" Target="../media/image295.png"/><Relationship Id="rId9" Type="http://schemas.openxmlformats.org/officeDocument/2006/relationships/image" Target="../media/image30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png"/><Relationship Id="rId3" Type="http://schemas.openxmlformats.org/officeDocument/2006/relationships/image" Target="../media/image132.png"/><Relationship Id="rId7" Type="http://schemas.openxmlformats.org/officeDocument/2006/relationships/image" Target="../media/image7.png"/><Relationship Id="rId2" Type="http://schemas.openxmlformats.org/officeDocument/2006/relationships/image" Target="../media/image30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6.png"/><Relationship Id="rId11" Type="http://schemas.openxmlformats.org/officeDocument/2006/relationships/image" Target="../media/image310.png"/><Relationship Id="rId5" Type="http://schemas.openxmlformats.org/officeDocument/2006/relationships/image" Target="../media/image305.png"/><Relationship Id="rId10" Type="http://schemas.openxmlformats.org/officeDocument/2006/relationships/image" Target="../media/image309.png"/><Relationship Id="rId4" Type="http://schemas.openxmlformats.org/officeDocument/2006/relationships/image" Target="../media/image304.png"/><Relationship Id="rId9" Type="http://schemas.openxmlformats.org/officeDocument/2006/relationships/image" Target="../media/image30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image" Target="../media/image31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4.png"/><Relationship Id="rId4" Type="http://schemas.openxmlformats.org/officeDocument/2006/relationships/image" Target="../media/image3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3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image" Target="../media/image31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8.png"/><Relationship Id="rId4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6.png"/><Relationship Id="rId4" Type="http://schemas.openxmlformats.org/officeDocument/2006/relationships/image" Target="../media/image9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6.png"/><Relationship Id="rId3" Type="http://schemas.openxmlformats.org/officeDocument/2006/relationships/image" Target="../media/image331.png"/><Relationship Id="rId7" Type="http://schemas.openxmlformats.org/officeDocument/2006/relationships/image" Target="../media/image335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4.png"/><Relationship Id="rId5" Type="http://schemas.openxmlformats.org/officeDocument/2006/relationships/image" Target="../media/image333.png"/><Relationship Id="rId4" Type="http://schemas.openxmlformats.org/officeDocument/2006/relationships/image" Target="../media/image332.png"/><Relationship Id="rId9" Type="http://schemas.openxmlformats.org/officeDocument/2006/relationships/image" Target="../media/image33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2" Type="http://schemas.openxmlformats.org/officeDocument/2006/relationships/image" Target="../media/image33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1.png"/><Relationship Id="rId4" Type="http://schemas.openxmlformats.org/officeDocument/2006/relationships/image" Target="../media/image34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image" Target="../media/image33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33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5.png"/><Relationship Id="rId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2.png"/><Relationship Id="rId3" Type="http://schemas.openxmlformats.org/officeDocument/2006/relationships/image" Target="../media/image347.png"/><Relationship Id="rId7" Type="http://schemas.openxmlformats.org/officeDocument/2006/relationships/image" Target="../media/image351.png"/><Relationship Id="rId2" Type="http://schemas.openxmlformats.org/officeDocument/2006/relationships/image" Target="../media/image3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image" Target="../media/image349.png"/><Relationship Id="rId4" Type="http://schemas.openxmlformats.org/officeDocument/2006/relationships/image" Target="../media/image348.png"/><Relationship Id="rId9" Type="http://schemas.openxmlformats.org/officeDocument/2006/relationships/image" Target="../media/image35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image" Target="../media/image35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image" Target="../media/image35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7.png"/><Relationship Id="rId4" Type="http://schemas.openxmlformats.org/officeDocument/2006/relationships/image" Target="../media/image35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image" Target="../media/image35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9.png"/><Relationship Id="rId5" Type="http://schemas.openxmlformats.org/officeDocument/2006/relationships/image" Target="../media/image358.png"/><Relationship Id="rId4" Type="http://schemas.openxmlformats.org/officeDocument/2006/relationships/image" Target="../media/image35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7" Type="http://schemas.openxmlformats.org/officeDocument/2006/relationships/image" Target="../media/image364.png"/><Relationship Id="rId2" Type="http://schemas.openxmlformats.org/officeDocument/2006/relationships/image" Target="../media/image3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3.png"/><Relationship Id="rId5" Type="http://schemas.openxmlformats.org/officeDocument/2006/relationships/image" Target="../media/image285.jpg"/><Relationship Id="rId4" Type="http://schemas.openxmlformats.org/officeDocument/2006/relationships/image" Target="../media/image36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jpg"/><Relationship Id="rId2" Type="http://schemas.openxmlformats.org/officeDocument/2006/relationships/image" Target="../media/image365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67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png"/><Relationship Id="rId2" Type="http://schemas.openxmlformats.org/officeDocument/2006/relationships/image" Target="../media/image36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jpg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image" Target="../media/image37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6.png"/><Relationship Id="rId4" Type="http://schemas.openxmlformats.org/officeDocument/2006/relationships/image" Target="../media/image37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3.png"/><Relationship Id="rId13" Type="http://schemas.openxmlformats.org/officeDocument/2006/relationships/image" Target="../media/image386.png"/><Relationship Id="rId18" Type="http://schemas.openxmlformats.org/officeDocument/2006/relationships/image" Target="../media/image391.jpg"/><Relationship Id="rId3" Type="http://schemas.openxmlformats.org/officeDocument/2006/relationships/image" Target="../media/image378.png"/><Relationship Id="rId7" Type="http://schemas.openxmlformats.org/officeDocument/2006/relationships/image" Target="../media/image382.png"/><Relationship Id="rId12" Type="http://schemas.openxmlformats.org/officeDocument/2006/relationships/image" Target="../media/image375.png"/><Relationship Id="rId17" Type="http://schemas.openxmlformats.org/officeDocument/2006/relationships/image" Target="../media/image390.jpg"/><Relationship Id="rId2" Type="http://schemas.openxmlformats.org/officeDocument/2006/relationships/image" Target="../media/image377.png"/><Relationship Id="rId16" Type="http://schemas.openxmlformats.org/officeDocument/2006/relationships/image" Target="../media/image38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1.png"/><Relationship Id="rId11" Type="http://schemas.openxmlformats.org/officeDocument/2006/relationships/image" Target="../media/image374.png"/><Relationship Id="rId5" Type="http://schemas.openxmlformats.org/officeDocument/2006/relationships/image" Target="../media/image380.png"/><Relationship Id="rId15" Type="http://schemas.openxmlformats.org/officeDocument/2006/relationships/image" Target="../media/image388.png"/><Relationship Id="rId10" Type="http://schemas.openxmlformats.org/officeDocument/2006/relationships/image" Target="../media/image385.png"/><Relationship Id="rId19" Type="http://schemas.openxmlformats.org/officeDocument/2006/relationships/image" Target="../media/image7.png"/><Relationship Id="rId4" Type="http://schemas.openxmlformats.org/officeDocument/2006/relationships/image" Target="../media/image379.png"/><Relationship Id="rId9" Type="http://schemas.openxmlformats.org/officeDocument/2006/relationships/image" Target="../media/image384.png"/><Relationship Id="rId14" Type="http://schemas.openxmlformats.org/officeDocument/2006/relationships/image" Target="../media/image387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3.png"/><Relationship Id="rId7" Type="http://schemas.openxmlformats.org/officeDocument/2006/relationships/image" Target="../media/image397.png"/><Relationship Id="rId2" Type="http://schemas.openxmlformats.org/officeDocument/2006/relationships/image" Target="../media/image39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6.png"/><Relationship Id="rId5" Type="http://schemas.openxmlformats.org/officeDocument/2006/relationships/image" Target="../media/image395.png"/><Relationship Id="rId10" Type="http://schemas.openxmlformats.org/officeDocument/2006/relationships/image" Target="../media/image399.png"/><Relationship Id="rId4" Type="http://schemas.openxmlformats.org/officeDocument/2006/relationships/image" Target="../media/image394.png"/><Relationship Id="rId9" Type="http://schemas.openxmlformats.org/officeDocument/2006/relationships/image" Target="../media/image398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4.png"/><Relationship Id="rId3" Type="http://schemas.openxmlformats.org/officeDocument/2006/relationships/image" Target="../media/image401.png"/><Relationship Id="rId7" Type="http://schemas.openxmlformats.org/officeDocument/2006/relationships/image" Target="../media/image403.png"/><Relationship Id="rId2" Type="http://schemas.openxmlformats.org/officeDocument/2006/relationships/image" Target="../media/image40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6.png"/><Relationship Id="rId5" Type="http://schemas.openxmlformats.org/officeDocument/2006/relationships/image" Target="../media/image393.png"/><Relationship Id="rId4" Type="http://schemas.openxmlformats.org/officeDocument/2006/relationships/image" Target="../media/image40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3.png"/><Relationship Id="rId3" Type="http://schemas.openxmlformats.org/officeDocument/2006/relationships/image" Target="../media/image406.png"/><Relationship Id="rId7" Type="http://schemas.openxmlformats.org/officeDocument/2006/relationships/image" Target="../media/image408.png"/><Relationship Id="rId2" Type="http://schemas.openxmlformats.org/officeDocument/2006/relationships/image" Target="../media/image4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3.png"/><Relationship Id="rId11" Type="http://schemas.openxmlformats.org/officeDocument/2006/relationships/image" Target="../media/image404.png"/><Relationship Id="rId5" Type="http://schemas.openxmlformats.org/officeDocument/2006/relationships/image" Target="../media/image402.png"/><Relationship Id="rId10" Type="http://schemas.openxmlformats.org/officeDocument/2006/relationships/image" Target="../media/image410.png"/><Relationship Id="rId4" Type="http://schemas.openxmlformats.org/officeDocument/2006/relationships/image" Target="../media/image407.png"/><Relationship Id="rId9" Type="http://schemas.openxmlformats.org/officeDocument/2006/relationships/image" Target="../media/image409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5.png"/><Relationship Id="rId3" Type="http://schemas.openxmlformats.org/officeDocument/2006/relationships/image" Target="../media/image412.png"/><Relationship Id="rId7" Type="http://schemas.openxmlformats.org/officeDocument/2006/relationships/image" Target="../media/image7.png"/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3.png"/><Relationship Id="rId5" Type="http://schemas.openxmlformats.org/officeDocument/2006/relationships/image" Target="../media/image414.png"/><Relationship Id="rId4" Type="http://schemas.openxmlformats.org/officeDocument/2006/relationships/image" Target="../media/image413.png"/><Relationship Id="rId9" Type="http://schemas.openxmlformats.org/officeDocument/2006/relationships/image" Target="../media/image416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7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9.png"/><Relationship Id="rId2" Type="http://schemas.openxmlformats.org/officeDocument/2006/relationships/image" Target="../media/image4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0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7.png"/><Relationship Id="rId13" Type="http://schemas.openxmlformats.org/officeDocument/2006/relationships/image" Target="../media/image431.png"/><Relationship Id="rId3" Type="http://schemas.openxmlformats.org/officeDocument/2006/relationships/image" Target="../media/image422.png"/><Relationship Id="rId7" Type="http://schemas.openxmlformats.org/officeDocument/2006/relationships/image" Target="../media/image426.png"/><Relationship Id="rId12" Type="http://schemas.openxmlformats.org/officeDocument/2006/relationships/image" Target="../media/image430.png"/><Relationship Id="rId17" Type="http://schemas.openxmlformats.org/officeDocument/2006/relationships/image" Target="../media/image47.png"/><Relationship Id="rId2" Type="http://schemas.openxmlformats.org/officeDocument/2006/relationships/image" Target="../media/image421.png"/><Relationship Id="rId16" Type="http://schemas.openxmlformats.org/officeDocument/2006/relationships/image" Target="../media/image4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5.png"/><Relationship Id="rId11" Type="http://schemas.openxmlformats.org/officeDocument/2006/relationships/image" Target="../media/image429.png"/><Relationship Id="rId5" Type="http://schemas.openxmlformats.org/officeDocument/2006/relationships/image" Target="../media/image424.png"/><Relationship Id="rId15" Type="http://schemas.openxmlformats.org/officeDocument/2006/relationships/image" Target="../media/image432.png"/><Relationship Id="rId10" Type="http://schemas.openxmlformats.org/officeDocument/2006/relationships/image" Target="../media/image42.png"/><Relationship Id="rId4" Type="http://schemas.openxmlformats.org/officeDocument/2006/relationships/image" Target="../media/image423.png"/><Relationship Id="rId9" Type="http://schemas.openxmlformats.org/officeDocument/2006/relationships/image" Target="../media/image428.png"/><Relationship Id="rId14" Type="http://schemas.openxmlformats.org/officeDocument/2006/relationships/image" Target="../media/image33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6.png"/><Relationship Id="rId3" Type="http://schemas.openxmlformats.org/officeDocument/2006/relationships/image" Target="../media/image422.png"/><Relationship Id="rId7" Type="http://schemas.openxmlformats.org/officeDocument/2006/relationships/image" Target="../media/image425.png"/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4.png"/><Relationship Id="rId5" Type="http://schemas.openxmlformats.org/officeDocument/2006/relationships/image" Target="../media/image423.png"/><Relationship Id="rId4" Type="http://schemas.openxmlformats.org/officeDocument/2006/relationships/image" Target="../media/image424.png"/><Relationship Id="rId9" Type="http://schemas.openxmlformats.org/officeDocument/2006/relationships/image" Target="../media/image435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5.png"/><Relationship Id="rId13" Type="http://schemas.openxmlformats.org/officeDocument/2006/relationships/image" Target="../media/image442.jpg"/><Relationship Id="rId3" Type="http://schemas.openxmlformats.org/officeDocument/2006/relationships/image" Target="../media/image422.png"/><Relationship Id="rId7" Type="http://schemas.openxmlformats.org/officeDocument/2006/relationships/image" Target="../media/image438.png"/><Relationship Id="rId12" Type="http://schemas.openxmlformats.org/officeDocument/2006/relationships/image" Target="../media/image441.png"/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5.png"/><Relationship Id="rId11" Type="http://schemas.openxmlformats.org/officeDocument/2006/relationships/image" Target="../media/image423.png"/><Relationship Id="rId5" Type="http://schemas.openxmlformats.org/officeDocument/2006/relationships/image" Target="../media/image437.png"/><Relationship Id="rId15" Type="http://schemas.openxmlformats.org/officeDocument/2006/relationships/image" Target="../media/image444.png"/><Relationship Id="rId10" Type="http://schemas.openxmlformats.org/officeDocument/2006/relationships/image" Target="../media/image440.png"/><Relationship Id="rId4" Type="http://schemas.openxmlformats.org/officeDocument/2006/relationships/image" Target="../media/image436.png"/><Relationship Id="rId9" Type="http://schemas.openxmlformats.org/officeDocument/2006/relationships/image" Target="../media/image439.png"/><Relationship Id="rId14" Type="http://schemas.openxmlformats.org/officeDocument/2006/relationships/image" Target="../media/image4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jp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7.jpg"/><Relationship Id="rId2" Type="http://schemas.openxmlformats.org/officeDocument/2006/relationships/image" Target="../media/image44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3.png"/><Relationship Id="rId13" Type="http://schemas.openxmlformats.org/officeDocument/2006/relationships/image" Target="../media/image458.png"/><Relationship Id="rId3" Type="http://schemas.openxmlformats.org/officeDocument/2006/relationships/image" Target="../media/image1.png"/><Relationship Id="rId7" Type="http://schemas.openxmlformats.org/officeDocument/2006/relationships/image" Target="../media/image452.png"/><Relationship Id="rId12" Type="http://schemas.openxmlformats.org/officeDocument/2006/relationships/image" Target="../media/image457.png"/><Relationship Id="rId2" Type="http://schemas.openxmlformats.org/officeDocument/2006/relationships/image" Target="../media/image4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1.png"/><Relationship Id="rId11" Type="http://schemas.openxmlformats.org/officeDocument/2006/relationships/image" Target="../media/image456.png"/><Relationship Id="rId5" Type="http://schemas.openxmlformats.org/officeDocument/2006/relationships/image" Target="../media/image450.png"/><Relationship Id="rId10" Type="http://schemas.openxmlformats.org/officeDocument/2006/relationships/image" Target="../media/image455.png"/><Relationship Id="rId4" Type="http://schemas.openxmlformats.org/officeDocument/2006/relationships/image" Target="../media/image449.png"/><Relationship Id="rId9" Type="http://schemas.openxmlformats.org/officeDocument/2006/relationships/image" Target="../media/image454.png"/><Relationship Id="rId14" Type="http://schemas.openxmlformats.org/officeDocument/2006/relationships/image" Target="../media/image140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9.jp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0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4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35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14750" y="0"/>
              <a:ext cx="847725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848600" y="4543425"/>
              <a:ext cx="4029075" cy="19050"/>
            </a:xfrm>
            <a:custGeom>
              <a:avLst/>
              <a:gdLst/>
              <a:ahLst/>
              <a:cxnLst/>
              <a:rect l="l" t="t" r="r" b="b"/>
              <a:pathLst>
                <a:path w="4029075" h="19050">
                  <a:moveTo>
                    <a:pt x="4029075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4029075" y="19050"/>
                  </a:lnTo>
                  <a:lnTo>
                    <a:pt x="4029075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696200" y="628650"/>
              <a:ext cx="2362200" cy="400050"/>
            </a:xfrm>
            <a:custGeom>
              <a:avLst/>
              <a:gdLst/>
              <a:ahLst/>
              <a:cxnLst/>
              <a:rect l="l" t="t" r="r" b="b"/>
              <a:pathLst>
                <a:path w="2362200" h="400050">
                  <a:moveTo>
                    <a:pt x="2362200" y="0"/>
                  </a:moveTo>
                  <a:lnTo>
                    <a:pt x="0" y="0"/>
                  </a:lnTo>
                  <a:lnTo>
                    <a:pt x="0" y="400050"/>
                  </a:lnTo>
                  <a:lnTo>
                    <a:pt x="2362200" y="400050"/>
                  </a:lnTo>
                  <a:lnTo>
                    <a:pt x="2362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103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60020" y="1055636"/>
              <a:ext cx="1143000" cy="11430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62350" y="1552447"/>
              <a:ext cx="5872226" cy="33004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48175" y="2324036"/>
              <a:ext cx="3786251" cy="709612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642103" y="2413317"/>
            <a:ext cx="33788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0" dirty="0">
                <a:solidFill>
                  <a:srgbClr val="000000"/>
                </a:solidFill>
              </a:rPr>
              <a:t>CHANGE</a:t>
            </a:r>
            <a:r>
              <a:rPr sz="2400" spc="-170" dirty="0">
                <a:solidFill>
                  <a:srgbClr val="000000"/>
                </a:solidFill>
              </a:rPr>
              <a:t> </a:t>
            </a:r>
            <a:r>
              <a:rPr sz="2400" spc="-25" dirty="0">
                <a:solidFill>
                  <a:srgbClr val="000000"/>
                </a:solidFill>
              </a:rPr>
              <a:t>YOUR</a:t>
            </a:r>
            <a:r>
              <a:rPr sz="2400" spc="-75" dirty="0">
                <a:solidFill>
                  <a:srgbClr val="000000"/>
                </a:solidFill>
              </a:rPr>
              <a:t> </a:t>
            </a:r>
            <a:r>
              <a:rPr sz="2400" spc="-25" dirty="0">
                <a:solidFill>
                  <a:srgbClr val="000000"/>
                </a:solidFill>
              </a:rPr>
              <a:t>LIFE</a:t>
            </a:r>
            <a:endParaRPr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95E5B6-A5F0-4AE3-89AA-2D8DA8FD5B89}"/>
              </a:ext>
            </a:extLst>
          </p:cNvPr>
          <p:cNvSpPr txBox="1"/>
          <p:nvPr/>
        </p:nvSpPr>
        <p:spPr>
          <a:xfrm>
            <a:off x="5846000" y="2014701"/>
            <a:ext cx="9905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AUTHORIZED DISTRIBUTOR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6276" y="293917"/>
            <a:ext cx="1819275" cy="80073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80"/>
              </a:spcBef>
            </a:pPr>
            <a:r>
              <a:rPr sz="3950" b="1" spc="10" dirty="0">
                <a:solidFill>
                  <a:srgbClr val="FFC000"/>
                </a:solidFill>
                <a:latin typeface="Segoe Script"/>
                <a:cs typeface="Segoe Script"/>
              </a:rPr>
              <a:t>ena</a:t>
            </a:r>
            <a:r>
              <a:rPr sz="3950" b="1" spc="30" dirty="0">
                <a:solidFill>
                  <a:srgbClr val="FFC000"/>
                </a:solidFill>
                <a:latin typeface="Segoe Script"/>
                <a:cs typeface="Segoe Script"/>
              </a:rPr>
              <a:t>b</a:t>
            </a:r>
            <a:r>
              <a:rPr sz="3950" b="1" spc="40" dirty="0">
                <a:solidFill>
                  <a:srgbClr val="FFC000"/>
                </a:solidFill>
                <a:latin typeface="Segoe Script"/>
                <a:cs typeface="Segoe Script"/>
              </a:rPr>
              <a:t>l</a:t>
            </a:r>
            <a:r>
              <a:rPr sz="3950" b="1" spc="15" dirty="0">
                <a:solidFill>
                  <a:srgbClr val="FFC000"/>
                </a:solidFill>
                <a:latin typeface="Segoe Script"/>
                <a:cs typeface="Segoe Script"/>
              </a:rPr>
              <a:t>e</a:t>
            </a:r>
            <a:endParaRPr sz="3950">
              <a:latin typeface="Segoe Script"/>
              <a:cs typeface="Segoe Scrip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72502" y="1007173"/>
            <a:ext cx="10776585" cy="75438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20"/>
              </a:spcBef>
              <a:tabLst>
                <a:tab pos="10763250" algn="l"/>
              </a:tabLst>
            </a:pPr>
            <a:r>
              <a:rPr sz="2400" spc="-20" dirty="0"/>
              <a:t>FROM</a:t>
            </a:r>
            <a:r>
              <a:rPr sz="2400" spc="-15" dirty="0"/>
              <a:t> </a:t>
            </a:r>
            <a:r>
              <a:rPr sz="2400" spc="5" dirty="0"/>
              <a:t>THE</a:t>
            </a:r>
            <a:r>
              <a:rPr sz="2400" spc="-10" dirty="0"/>
              <a:t> </a:t>
            </a:r>
            <a:r>
              <a:rPr sz="2400" spc="-20" dirty="0"/>
              <a:t>FIELD</a:t>
            </a:r>
            <a:r>
              <a:rPr sz="2400" spc="80" dirty="0"/>
              <a:t> </a:t>
            </a:r>
            <a:r>
              <a:rPr sz="2400" spc="-45" dirty="0"/>
              <a:t>T</a:t>
            </a:r>
            <a:r>
              <a:rPr sz="2400" strike="sngStrike" spc="-45" dirty="0"/>
              <a:t>O YOU, </a:t>
            </a:r>
            <a:r>
              <a:rPr sz="2400" strike="sngStrike" dirty="0"/>
              <a:t>	</a:t>
            </a:r>
            <a:r>
              <a:rPr sz="2400" strike="noStrike" dirty="0"/>
              <a:t> </a:t>
            </a:r>
            <a:r>
              <a:rPr sz="2400" strike="noStrike" spc="-35" dirty="0"/>
              <a:t>                                                    </a:t>
            </a:r>
            <a:r>
              <a:rPr sz="2400" strike="noStrike" spc="215" dirty="0"/>
              <a:t> </a:t>
            </a:r>
            <a:r>
              <a:rPr sz="2400" strike="noStrike" spc="-35" dirty="0"/>
              <a:t>ENZACTA</a:t>
            </a:r>
            <a:r>
              <a:rPr sz="2400" strike="noStrike" spc="20" dirty="0"/>
              <a:t> </a:t>
            </a:r>
            <a:r>
              <a:rPr sz="2400" strike="noStrike" spc="-20" dirty="0"/>
              <a:t>IS</a:t>
            </a:r>
            <a:r>
              <a:rPr sz="2400" strike="noStrike" spc="10" dirty="0"/>
              <a:t> </a:t>
            </a:r>
            <a:r>
              <a:rPr sz="2400" strike="noStrike" spc="5" dirty="0"/>
              <a:t>THE</a:t>
            </a:r>
            <a:r>
              <a:rPr sz="2400" strike="noStrike" spc="10" dirty="0"/>
              <a:t> </a:t>
            </a:r>
            <a:r>
              <a:rPr sz="2400" strike="noStrike" spc="-15" dirty="0"/>
              <a:t>NATURAL</a:t>
            </a:r>
            <a:r>
              <a:rPr sz="2400" strike="noStrike" spc="-155" dirty="0"/>
              <a:t> </a:t>
            </a:r>
            <a:r>
              <a:rPr sz="2400" strike="noStrike" dirty="0"/>
              <a:t>CHOICE</a:t>
            </a:r>
            <a:endParaRPr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353674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4750" y="0"/>
              <a:ext cx="8477250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848600" y="4543425"/>
              <a:ext cx="4029075" cy="19050"/>
            </a:xfrm>
            <a:custGeom>
              <a:avLst/>
              <a:gdLst/>
              <a:ahLst/>
              <a:cxnLst/>
              <a:rect l="l" t="t" r="r" b="b"/>
              <a:pathLst>
                <a:path w="4029075" h="19050">
                  <a:moveTo>
                    <a:pt x="4029075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4029075" y="19050"/>
                  </a:lnTo>
                  <a:lnTo>
                    <a:pt x="4029075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48600" y="628650"/>
              <a:ext cx="942975" cy="276225"/>
            </a:xfrm>
            <a:custGeom>
              <a:avLst/>
              <a:gdLst/>
              <a:ahLst/>
              <a:cxnLst/>
              <a:rect l="l" t="t" r="r" b="b"/>
              <a:pathLst>
                <a:path w="942975" h="276225">
                  <a:moveTo>
                    <a:pt x="942975" y="0"/>
                  </a:moveTo>
                  <a:lnTo>
                    <a:pt x="0" y="0"/>
                  </a:lnTo>
                  <a:lnTo>
                    <a:pt x="0" y="276225"/>
                  </a:lnTo>
                  <a:lnTo>
                    <a:pt x="942975" y="276225"/>
                  </a:lnTo>
                  <a:lnTo>
                    <a:pt x="9429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18119" y="2950781"/>
            <a:ext cx="2202180" cy="84010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>
              <a:lnSpc>
                <a:spcPts val="3080"/>
              </a:lnSpc>
              <a:spcBef>
                <a:spcPts val="409"/>
              </a:spcBef>
            </a:pPr>
            <a:r>
              <a:rPr sz="2750" spc="5" dirty="0">
                <a:solidFill>
                  <a:srgbClr val="000000"/>
                </a:solidFill>
              </a:rPr>
              <a:t>ROOTED </a:t>
            </a:r>
            <a:r>
              <a:rPr sz="2750" spc="15" dirty="0">
                <a:solidFill>
                  <a:srgbClr val="000000"/>
                </a:solidFill>
              </a:rPr>
              <a:t> </a:t>
            </a:r>
            <a:r>
              <a:rPr sz="2750" dirty="0">
                <a:solidFill>
                  <a:srgbClr val="000000"/>
                </a:solidFill>
              </a:rPr>
              <a:t>IN</a:t>
            </a:r>
            <a:r>
              <a:rPr sz="2750" spc="-30" dirty="0">
                <a:solidFill>
                  <a:srgbClr val="000000"/>
                </a:solidFill>
              </a:rPr>
              <a:t> </a:t>
            </a:r>
            <a:r>
              <a:rPr sz="2750" spc="-10" dirty="0">
                <a:solidFill>
                  <a:srgbClr val="000000"/>
                </a:solidFill>
              </a:rPr>
              <a:t>NATURE</a:t>
            </a:r>
            <a:endParaRPr sz="2750"/>
          </a:p>
        </p:txBody>
      </p:sp>
      <p:sp>
        <p:nvSpPr>
          <p:cNvPr id="8" name="object 8"/>
          <p:cNvSpPr txBox="1"/>
          <p:nvPr/>
        </p:nvSpPr>
        <p:spPr>
          <a:xfrm>
            <a:off x="7818119" y="3761168"/>
            <a:ext cx="3595370" cy="62484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>
              <a:lnSpc>
                <a:spcPts val="1500"/>
              </a:lnSpc>
              <a:spcBef>
                <a:spcPts val="325"/>
              </a:spcBef>
            </a:pPr>
            <a:r>
              <a:rPr sz="1400" dirty="0">
                <a:latin typeface="Arial"/>
                <a:cs typeface="Arial"/>
              </a:rPr>
              <a:t>Groundbreaking, </a:t>
            </a:r>
            <a:r>
              <a:rPr sz="1400" spc="-10" dirty="0">
                <a:latin typeface="Arial"/>
                <a:cs typeface="Arial"/>
              </a:rPr>
              <a:t>innovative, naturally-derived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-30" dirty="0">
                <a:latin typeface="Arial"/>
                <a:cs typeface="Arial"/>
              </a:rPr>
              <a:t>n</a:t>
            </a:r>
            <a:r>
              <a:rPr sz="1400" spc="45" dirty="0">
                <a:latin typeface="Arial"/>
                <a:cs typeface="Arial"/>
              </a:rPr>
              <a:t>g</a:t>
            </a:r>
            <a:r>
              <a:rPr sz="1400" spc="-25" dirty="0">
                <a:latin typeface="Arial"/>
                <a:cs typeface="Arial"/>
              </a:rPr>
              <a:t>r</a:t>
            </a:r>
            <a:r>
              <a:rPr sz="1400" spc="45" dirty="0">
                <a:latin typeface="Arial"/>
                <a:cs typeface="Arial"/>
              </a:rPr>
              <a:t>ed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45" dirty="0">
                <a:latin typeface="Arial"/>
                <a:cs typeface="Arial"/>
              </a:rPr>
              <a:t>e</a:t>
            </a:r>
            <a:r>
              <a:rPr sz="1400" spc="-30" dirty="0">
                <a:latin typeface="Arial"/>
                <a:cs typeface="Arial"/>
              </a:rPr>
              <a:t>n</a:t>
            </a:r>
            <a:r>
              <a:rPr sz="1400" spc="-20" dirty="0">
                <a:latin typeface="Arial"/>
                <a:cs typeface="Arial"/>
              </a:rPr>
              <a:t>t</a:t>
            </a:r>
            <a:r>
              <a:rPr sz="1400" spc="10" dirty="0">
                <a:latin typeface="Arial"/>
                <a:cs typeface="Arial"/>
              </a:rPr>
              <a:t>s</a:t>
            </a:r>
            <a:r>
              <a:rPr sz="1400" spc="-130" dirty="0">
                <a:latin typeface="Arial"/>
                <a:cs typeface="Arial"/>
              </a:rPr>
              <a:t> </a:t>
            </a:r>
            <a:r>
              <a:rPr sz="1400" spc="-45" dirty="0">
                <a:latin typeface="Arial"/>
                <a:cs typeface="Arial"/>
              </a:rPr>
              <a:t>w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t</a:t>
            </a:r>
            <a:r>
              <a:rPr sz="1400" spc="15" dirty="0">
                <a:latin typeface="Arial"/>
                <a:cs typeface="Arial"/>
              </a:rPr>
              <a:t>h </a:t>
            </a:r>
            <a:r>
              <a:rPr sz="1400" spc="45" dirty="0">
                <a:latin typeface="Arial"/>
                <a:cs typeface="Arial"/>
              </a:rPr>
              <a:t>p</a:t>
            </a:r>
            <a:r>
              <a:rPr sz="1400" spc="-25" dirty="0">
                <a:latin typeface="Arial"/>
                <a:cs typeface="Arial"/>
              </a:rPr>
              <a:t>r</a:t>
            </a:r>
            <a:r>
              <a:rPr sz="1400" spc="45" dirty="0">
                <a:latin typeface="Arial"/>
                <a:cs typeface="Arial"/>
              </a:rPr>
              <a:t>op</a:t>
            </a:r>
            <a:r>
              <a:rPr sz="1400" spc="-25" dirty="0">
                <a:latin typeface="Arial"/>
                <a:cs typeface="Arial"/>
              </a:rPr>
              <a:t>r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45" dirty="0">
                <a:latin typeface="Arial"/>
                <a:cs typeface="Arial"/>
              </a:rPr>
              <a:t>e</a:t>
            </a:r>
            <a:r>
              <a:rPr sz="1400" spc="-20" dirty="0">
                <a:latin typeface="Arial"/>
                <a:cs typeface="Arial"/>
              </a:rPr>
              <a:t>t</a:t>
            </a:r>
            <a:r>
              <a:rPr sz="1400" spc="-30" dirty="0">
                <a:latin typeface="Arial"/>
                <a:cs typeface="Arial"/>
              </a:rPr>
              <a:t>a</a:t>
            </a:r>
            <a:r>
              <a:rPr sz="1400" spc="-25" dirty="0">
                <a:latin typeface="Arial"/>
                <a:cs typeface="Arial"/>
              </a:rPr>
              <a:t>r</a:t>
            </a:r>
            <a:r>
              <a:rPr sz="1400" spc="10" dirty="0">
                <a:latin typeface="Arial"/>
                <a:cs typeface="Arial"/>
              </a:rPr>
              <a:t>y</a:t>
            </a:r>
            <a:r>
              <a:rPr sz="1400" spc="-13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</a:t>
            </a:r>
            <a:r>
              <a:rPr sz="1400" spc="45" dirty="0">
                <a:latin typeface="Arial"/>
                <a:cs typeface="Arial"/>
              </a:rPr>
              <a:t>e</a:t>
            </a:r>
            <a:r>
              <a:rPr sz="1400" spc="40" dirty="0">
                <a:latin typeface="Arial"/>
                <a:cs typeface="Arial"/>
              </a:rPr>
              <a:t>c</a:t>
            </a:r>
            <a:r>
              <a:rPr sz="1400" spc="-30" dirty="0">
                <a:latin typeface="Arial"/>
                <a:cs typeface="Arial"/>
              </a:rPr>
              <a:t>hn</a:t>
            </a:r>
            <a:r>
              <a:rPr sz="1400" spc="45" dirty="0">
                <a:latin typeface="Arial"/>
                <a:cs typeface="Arial"/>
              </a:rPr>
              <a:t>o</a:t>
            </a:r>
            <a:r>
              <a:rPr sz="1400" spc="-15" dirty="0">
                <a:latin typeface="Arial"/>
                <a:cs typeface="Arial"/>
              </a:rPr>
              <a:t>l</a:t>
            </a:r>
            <a:r>
              <a:rPr sz="1400" spc="45" dirty="0">
                <a:latin typeface="Arial"/>
                <a:cs typeface="Arial"/>
              </a:rPr>
              <a:t>og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45" dirty="0">
                <a:latin typeface="Arial"/>
                <a:cs typeface="Arial"/>
              </a:rPr>
              <a:t>e</a:t>
            </a:r>
            <a:r>
              <a:rPr sz="1400" spc="10" dirty="0">
                <a:latin typeface="Arial"/>
                <a:cs typeface="Arial"/>
              </a:rPr>
              <a:t>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485"/>
              </a:lnSpc>
            </a:pPr>
            <a:r>
              <a:rPr sz="1400" spc="-15" dirty="0">
                <a:latin typeface="Arial"/>
                <a:cs typeface="Arial"/>
              </a:rPr>
              <a:t>and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10" dirty="0">
                <a:latin typeface="Arial"/>
                <a:cs typeface="Arial"/>
              </a:rPr>
              <a:t>formulas</a:t>
            </a:r>
            <a:r>
              <a:rPr sz="1200" spc="10" dirty="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23925" y="0"/>
            <a:ext cx="11268075" cy="6858000"/>
            <a:chOff x="923925" y="0"/>
            <a:chExt cx="11268075" cy="685800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15400" y="4562475"/>
              <a:ext cx="1438275" cy="14382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3925" y="0"/>
              <a:ext cx="11268075" cy="685799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8EFA1A6-33C5-4A38-AADA-95AA27468E13}"/>
              </a:ext>
            </a:extLst>
          </p:cNvPr>
          <p:cNvSpPr txBox="1"/>
          <p:nvPr/>
        </p:nvSpPr>
        <p:spPr>
          <a:xfrm>
            <a:off x="9096787" y="5875376"/>
            <a:ext cx="107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AUTHORIZED DISTRIBUTOR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12976" y="2612801"/>
            <a:ext cx="1769110" cy="50165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9050" algn="ctr">
              <a:lnSpc>
                <a:spcPct val="100000"/>
              </a:lnSpc>
              <a:spcBef>
                <a:spcPts val="315"/>
              </a:spcBef>
            </a:pPr>
            <a:r>
              <a:rPr sz="950" spc="20" dirty="0">
                <a:latin typeface="Arial Black"/>
                <a:cs typeface="Arial Black"/>
              </a:rPr>
              <a:t>CHILD</a:t>
            </a:r>
            <a:r>
              <a:rPr sz="950" spc="25" dirty="0">
                <a:latin typeface="Arial Black"/>
                <a:cs typeface="Arial Black"/>
              </a:rPr>
              <a:t> </a:t>
            </a:r>
            <a:r>
              <a:rPr sz="950" spc="5" dirty="0">
                <a:latin typeface="Arial Black"/>
                <a:cs typeface="Arial Black"/>
              </a:rPr>
              <a:t>IMMUNITY</a:t>
            </a:r>
            <a:endParaRPr sz="950">
              <a:latin typeface="Arial Black"/>
              <a:cs typeface="Arial Black"/>
            </a:endParaRPr>
          </a:p>
          <a:p>
            <a:pPr marL="9525" algn="ctr">
              <a:lnSpc>
                <a:spcPct val="100000"/>
              </a:lnSpc>
              <a:spcBef>
                <a:spcPts val="185"/>
              </a:spcBef>
            </a:pPr>
            <a:r>
              <a:rPr sz="900" spc="-75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900" spc="-25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900" spc="25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bod</a:t>
            </a:r>
            <a:r>
              <a:rPr sz="900" spc="25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900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c</a:t>
            </a:r>
            <a:r>
              <a:rPr sz="900" spc="25" dirty="0">
                <a:solidFill>
                  <a:srgbClr val="7E7E7E"/>
                </a:solidFill>
                <a:latin typeface="Arial"/>
                <a:cs typeface="Arial"/>
              </a:rPr>
              <a:t>o</a:t>
            </a:r>
            <a:r>
              <a:rPr sz="900" spc="70" dirty="0">
                <a:solidFill>
                  <a:srgbClr val="7E7E7E"/>
                </a:solidFill>
                <a:latin typeface="Arial"/>
                <a:cs typeface="Arial"/>
              </a:rPr>
              <a:t>m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900" spc="-7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7E7E7E"/>
                </a:solidFill>
                <a:latin typeface="Arial"/>
                <a:cs typeface="Arial"/>
              </a:rPr>
              <a:t>f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900" spc="25" dirty="0">
                <a:solidFill>
                  <a:srgbClr val="7E7E7E"/>
                </a:solidFill>
                <a:latin typeface="Arial"/>
                <a:cs typeface="Arial"/>
              </a:rPr>
              <a:t>o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m</a:t>
            </a:r>
            <a:r>
              <a:rPr sz="900" spc="-25" dirty="0">
                <a:solidFill>
                  <a:srgbClr val="7E7E7E"/>
                </a:solidFill>
                <a:latin typeface="Arial"/>
                <a:cs typeface="Arial"/>
              </a:rPr>
              <a:t> t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h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900" spc="-7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70" dirty="0">
                <a:solidFill>
                  <a:srgbClr val="7E7E7E"/>
                </a:solidFill>
                <a:latin typeface="Arial"/>
                <a:cs typeface="Arial"/>
              </a:rPr>
              <a:t>m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o</a:t>
            </a:r>
            <a:r>
              <a:rPr sz="900" spc="-25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he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r.</a:t>
            </a:r>
            <a:endParaRPr sz="900">
              <a:latin typeface="Arial"/>
              <a:cs typeface="Arial"/>
            </a:endParaRPr>
          </a:p>
          <a:p>
            <a:pPr marR="36195" algn="ctr">
              <a:lnSpc>
                <a:spcPct val="100000"/>
              </a:lnSpc>
              <a:spcBef>
                <a:spcPts val="45"/>
              </a:spcBef>
            </a:pPr>
            <a:r>
              <a:rPr sz="900" spc="-75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900" spc="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h</a:t>
            </a: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bab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y</a:t>
            </a:r>
            <a:r>
              <a:rPr sz="900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ow</a:t>
            </a:r>
            <a:r>
              <a:rPr sz="900" spc="75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,</a:t>
            </a:r>
            <a:r>
              <a:rPr sz="900" spc="-1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-75" dirty="0">
                <a:solidFill>
                  <a:srgbClr val="7E7E7E"/>
                </a:solidFill>
                <a:latin typeface="Arial"/>
                <a:cs typeface="Arial"/>
              </a:rPr>
              <a:t>y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o</a:t>
            </a: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c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buil</a:t>
            </a: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69974" y="3085465"/>
            <a:ext cx="2026920" cy="296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65"/>
              </a:lnSpc>
              <a:spcBef>
                <a:spcPts val="100"/>
              </a:spcBef>
            </a:pP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its</a:t>
            </a:r>
            <a:r>
              <a:rPr sz="900" spc="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30" dirty="0">
                <a:solidFill>
                  <a:srgbClr val="7E7E7E"/>
                </a:solidFill>
                <a:latin typeface="Arial"/>
                <a:cs typeface="Arial"/>
              </a:rPr>
              <a:t>immune</a:t>
            </a:r>
            <a:r>
              <a:rPr sz="900" spc="-7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7E7E7E"/>
                </a:solidFill>
                <a:latin typeface="Arial"/>
                <a:cs typeface="Arial"/>
              </a:rPr>
              <a:t>system</a:t>
            </a:r>
            <a:r>
              <a:rPr sz="900" spc="-10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with</a:t>
            </a:r>
            <a:r>
              <a:rPr sz="900" spc="-8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immunizations,</a:t>
            </a:r>
            <a:endParaRPr sz="900">
              <a:latin typeface="Arial"/>
              <a:cs typeface="Arial"/>
            </a:endParaRPr>
          </a:p>
          <a:p>
            <a:pPr marR="6985" algn="ctr">
              <a:lnSpc>
                <a:spcPts val="1065"/>
              </a:lnSpc>
            </a:pP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c</a:t>
            </a:r>
            <a:r>
              <a:rPr sz="900" spc="-30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900" spc="-80" dirty="0">
                <a:solidFill>
                  <a:srgbClr val="7E7E7E"/>
                </a:solidFill>
                <a:latin typeface="Arial"/>
                <a:cs typeface="Arial"/>
              </a:rPr>
              <a:t>v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900" spc="-30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ie</a:t>
            </a:r>
            <a:r>
              <a:rPr sz="900" spc="7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,</a:t>
            </a:r>
            <a:r>
              <a:rPr sz="900" spc="-5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7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leep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,</a:t>
            </a:r>
            <a:r>
              <a:rPr sz="900" spc="-1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an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900" spc="-8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900" spc="-8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heal</a:t>
            </a:r>
            <a:r>
              <a:rPr sz="900" spc="-30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h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y</a:t>
            </a:r>
            <a:r>
              <a:rPr sz="900" spc="-10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die</a:t>
            </a:r>
            <a:r>
              <a:rPr sz="900" spc="-30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.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63545" y="3951350"/>
            <a:ext cx="2921000" cy="103251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1400" spc="35" dirty="0">
                <a:latin typeface="Arial Black"/>
                <a:cs typeface="Arial Black"/>
              </a:rPr>
              <a:t>L</a:t>
            </a:r>
            <a:r>
              <a:rPr sz="1400" spc="-25" dirty="0">
                <a:latin typeface="Arial Black"/>
                <a:cs typeface="Arial Black"/>
              </a:rPr>
              <a:t>I</a:t>
            </a:r>
            <a:r>
              <a:rPr sz="1400" spc="35" dirty="0">
                <a:latin typeface="Arial Black"/>
                <a:cs typeface="Arial Black"/>
              </a:rPr>
              <a:t>F</a:t>
            </a:r>
            <a:r>
              <a:rPr sz="1400" spc="30" dirty="0">
                <a:latin typeface="Arial Black"/>
                <a:cs typeface="Arial Black"/>
              </a:rPr>
              <a:t>ESTY</a:t>
            </a:r>
            <a:r>
              <a:rPr sz="1400" spc="35" dirty="0">
                <a:latin typeface="Arial Black"/>
                <a:cs typeface="Arial Black"/>
              </a:rPr>
              <a:t>L</a:t>
            </a:r>
            <a:r>
              <a:rPr sz="1400" spc="15" dirty="0">
                <a:latin typeface="Arial Black"/>
                <a:cs typeface="Arial Black"/>
              </a:rPr>
              <a:t>E</a:t>
            </a:r>
            <a:r>
              <a:rPr sz="1400" spc="-225" dirty="0">
                <a:latin typeface="Arial Black"/>
                <a:cs typeface="Arial Black"/>
              </a:rPr>
              <a:t> </a:t>
            </a:r>
            <a:r>
              <a:rPr sz="1400" spc="20" dirty="0">
                <a:latin typeface="Arial Black"/>
                <a:cs typeface="Arial Black"/>
              </a:rPr>
              <a:t>&amp;</a:t>
            </a:r>
            <a:r>
              <a:rPr sz="1400" spc="-90" dirty="0">
                <a:latin typeface="Arial Black"/>
                <a:cs typeface="Arial Black"/>
              </a:rPr>
              <a:t> </a:t>
            </a:r>
            <a:r>
              <a:rPr sz="1400" spc="30" dirty="0">
                <a:latin typeface="Arial Black"/>
                <a:cs typeface="Arial Black"/>
              </a:rPr>
              <a:t>D</a:t>
            </a:r>
            <a:r>
              <a:rPr sz="1400" spc="-25" dirty="0">
                <a:latin typeface="Arial Black"/>
                <a:cs typeface="Arial Black"/>
              </a:rPr>
              <a:t>I</a:t>
            </a:r>
            <a:r>
              <a:rPr sz="1400" spc="30" dirty="0">
                <a:latin typeface="Arial Black"/>
                <a:cs typeface="Arial Black"/>
              </a:rPr>
              <a:t>E</a:t>
            </a:r>
            <a:r>
              <a:rPr sz="1400" spc="15" dirty="0">
                <a:latin typeface="Arial Black"/>
                <a:cs typeface="Arial Black"/>
              </a:rPr>
              <a:t>T</a:t>
            </a:r>
            <a:endParaRPr sz="1400">
              <a:latin typeface="Arial Black"/>
              <a:cs typeface="Arial Black"/>
            </a:endParaRPr>
          </a:p>
          <a:p>
            <a:pPr marL="660400" marR="5080" indent="-9525">
              <a:lnSpc>
                <a:spcPct val="100600"/>
              </a:lnSpc>
              <a:spcBef>
                <a:spcPts val="414"/>
              </a:spcBef>
            </a:pPr>
            <a:r>
              <a:rPr sz="1100" b="1" spc="15" dirty="0">
                <a:latin typeface="Arial"/>
                <a:cs typeface="Arial"/>
              </a:rPr>
              <a:t>P</a:t>
            </a:r>
            <a:r>
              <a:rPr sz="1100" b="1" spc="-5" dirty="0">
                <a:latin typeface="Arial"/>
                <a:cs typeface="Arial"/>
              </a:rPr>
              <a:t>L</a:t>
            </a:r>
            <a:r>
              <a:rPr sz="1100" b="1" spc="-125" dirty="0">
                <a:latin typeface="Arial"/>
                <a:cs typeface="Arial"/>
              </a:rPr>
              <a:t>A</a:t>
            </a:r>
            <a:r>
              <a:rPr sz="1100" b="1" spc="15" dirty="0">
                <a:latin typeface="Arial"/>
                <a:cs typeface="Arial"/>
              </a:rPr>
              <a:t>Y</a:t>
            </a:r>
            <a:r>
              <a:rPr sz="1100" b="1" spc="6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A</a:t>
            </a:r>
            <a:r>
              <a:rPr sz="1100" b="1" dirty="0">
                <a:latin typeface="Arial"/>
                <a:cs typeface="Arial"/>
              </a:rPr>
              <a:t> </a:t>
            </a:r>
            <a:r>
              <a:rPr sz="1100" b="1" spc="25" dirty="0">
                <a:latin typeface="Arial"/>
                <a:cs typeface="Arial"/>
              </a:rPr>
              <a:t>R</a:t>
            </a:r>
            <a:r>
              <a:rPr sz="1100" b="1" spc="40" dirty="0">
                <a:latin typeface="Arial"/>
                <a:cs typeface="Arial"/>
              </a:rPr>
              <a:t>O</a:t>
            </a:r>
            <a:r>
              <a:rPr sz="1100" b="1" dirty="0">
                <a:latin typeface="Arial"/>
                <a:cs typeface="Arial"/>
              </a:rPr>
              <a:t>L</a:t>
            </a:r>
            <a:r>
              <a:rPr sz="1100" b="1" spc="15" dirty="0">
                <a:latin typeface="Arial"/>
                <a:cs typeface="Arial"/>
              </a:rPr>
              <a:t>E</a:t>
            </a:r>
            <a:r>
              <a:rPr sz="1100" b="1" spc="-8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I</a:t>
            </a:r>
            <a:r>
              <a:rPr sz="1100" b="1" spc="15" dirty="0">
                <a:latin typeface="Arial"/>
                <a:cs typeface="Arial"/>
              </a:rPr>
              <a:t>N</a:t>
            </a:r>
            <a:r>
              <a:rPr sz="1100" b="1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P</a:t>
            </a:r>
            <a:r>
              <a:rPr sz="1100" b="1" spc="20" dirty="0">
                <a:latin typeface="Arial"/>
                <a:cs typeface="Arial"/>
              </a:rPr>
              <a:t>R</a:t>
            </a:r>
            <a:r>
              <a:rPr sz="1100" b="1" spc="40" dirty="0">
                <a:latin typeface="Arial"/>
                <a:cs typeface="Arial"/>
              </a:rPr>
              <a:t>O</a:t>
            </a:r>
            <a:r>
              <a:rPr sz="1100" b="1" spc="55" dirty="0">
                <a:latin typeface="Arial"/>
                <a:cs typeface="Arial"/>
              </a:rPr>
              <a:t>M</a:t>
            </a:r>
            <a:r>
              <a:rPr sz="1100" b="1" spc="40" dirty="0">
                <a:latin typeface="Arial"/>
                <a:cs typeface="Arial"/>
              </a:rPr>
              <a:t>O</a:t>
            </a:r>
            <a:r>
              <a:rPr sz="1100" b="1" dirty="0">
                <a:latin typeface="Arial"/>
                <a:cs typeface="Arial"/>
              </a:rPr>
              <a:t>T</a:t>
            </a:r>
            <a:r>
              <a:rPr sz="1100" b="1" spc="-10" dirty="0">
                <a:latin typeface="Arial"/>
                <a:cs typeface="Arial"/>
              </a:rPr>
              <a:t>I</a:t>
            </a:r>
            <a:r>
              <a:rPr sz="1100" b="1" spc="25" dirty="0">
                <a:latin typeface="Arial"/>
                <a:cs typeface="Arial"/>
              </a:rPr>
              <a:t>N</a:t>
            </a:r>
            <a:r>
              <a:rPr sz="1100" b="1" spc="10" dirty="0">
                <a:latin typeface="Arial"/>
                <a:cs typeface="Arial"/>
              </a:rPr>
              <a:t>G  </a:t>
            </a:r>
            <a:r>
              <a:rPr sz="1100" b="1" spc="-10" dirty="0">
                <a:latin typeface="Arial"/>
                <a:cs typeface="Arial"/>
              </a:rPr>
              <a:t>I</a:t>
            </a:r>
            <a:r>
              <a:rPr sz="1100" b="1" spc="55" dirty="0">
                <a:latin typeface="Arial"/>
                <a:cs typeface="Arial"/>
              </a:rPr>
              <a:t>MM</a:t>
            </a:r>
            <a:r>
              <a:rPr sz="1100" b="1" spc="25" dirty="0">
                <a:latin typeface="Arial"/>
                <a:cs typeface="Arial"/>
              </a:rPr>
              <a:t>UN</a:t>
            </a:r>
            <a:r>
              <a:rPr sz="1100" b="1" spc="15" dirty="0">
                <a:latin typeface="Arial"/>
                <a:cs typeface="Arial"/>
              </a:rPr>
              <a:t>E</a:t>
            </a:r>
            <a:r>
              <a:rPr sz="1100" b="1" spc="-85" dirty="0">
                <a:latin typeface="Arial"/>
                <a:cs typeface="Arial"/>
              </a:rPr>
              <a:t> </a:t>
            </a:r>
            <a:r>
              <a:rPr sz="1100" b="1" spc="25" dirty="0">
                <a:latin typeface="Arial"/>
                <a:cs typeface="Arial"/>
              </a:rPr>
              <a:t>H</a:t>
            </a:r>
            <a:r>
              <a:rPr sz="1100" b="1" spc="15" dirty="0">
                <a:latin typeface="Arial"/>
                <a:cs typeface="Arial"/>
              </a:rPr>
              <a:t>E</a:t>
            </a:r>
            <a:r>
              <a:rPr sz="1100" b="1" spc="-130" dirty="0">
                <a:latin typeface="Arial"/>
                <a:cs typeface="Arial"/>
              </a:rPr>
              <a:t>A</a:t>
            </a:r>
            <a:r>
              <a:rPr sz="1100" b="1" dirty="0">
                <a:latin typeface="Arial"/>
                <a:cs typeface="Arial"/>
              </a:rPr>
              <a:t>L</a:t>
            </a:r>
            <a:r>
              <a:rPr sz="1100" b="1" spc="70" dirty="0">
                <a:latin typeface="Arial"/>
                <a:cs typeface="Arial"/>
              </a:rPr>
              <a:t>T</a:t>
            </a:r>
            <a:r>
              <a:rPr sz="1100" b="1" spc="15" dirty="0">
                <a:latin typeface="Arial"/>
                <a:cs typeface="Arial"/>
              </a:rPr>
              <a:t>H</a:t>
            </a:r>
            <a:r>
              <a:rPr sz="1100" b="1" spc="-70" dirty="0">
                <a:latin typeface="Arial"/>
                <a:cs typeface="Arial"/>
              </a:rPr>
              <a:t> </a:t>
            </a:r>
            <a:r>
              <a:rPr sz="1100" b="1" spc="-125" dirty="0">
                <a:latin typeface="Arial"/>
                <a:cs typeface="Arial"/>
              </a:rPr>
              <a:t>A</a:t>
            </a:r>
            <a:r>
              <a:rPr sz="1100" b="1" spc="25" dirty="0">
                <a:latin typeface="Arial"/>
                <a:cs typeface="Arial"/>
              </a:rPr>
              <a:t>N</a:t>
            </a:r>
            <a:r>
              <a:rPr sz="1100" b="1" spc="15" dirty="0">
                <a:latin typeface="Arial"/>
                <a:cs typeface="Arial"/>
              </a:rPr>
              <a:t>D</a:t>
            </a:r>
            <a:r>
              <a:rPr sz="1100" b="1" dirty="0">
                <a:latin typeface="Arial"/>
                <a:cs typeface="Arial"/>
              </a:rPr>
              <a:t> </a:t>
            </a:r>
            <a:r>
              <a:rPr sz="1100" b="1" spc="70" dirty="0">
                <a:latin typeface="Arial"/>
                <a:cs typeface="Arial"/>
              </a:rPr>
              <a:t>T</a:t>
            </a:r>
            <a:r>
              <a:rPr sz="1100" b="1" spc="25" dirty="0">
                <a:latin typeface="Arial"/>
                <a:cs typeface="Arial"/>
              </a:rPr>
              <a:t>H</a:t>
            </a:r>
            <a:r>
              <a:rPr sz="1100" b="1" spc="15" dirty="0">
                <a:latin typeface="Arial"/>
                <a:cs typeface="Arial"/>
              </a:rPr>
              <a:t>E</a:t>
            </a:r>
            <a:r>
              <a:rPr sz="1100" b="1" spc="20" dirty="0">
                <a:latin typeface="Arial"/>
                <a:cs typeface="Arial"/>
              </a:rPr>
              <a:t>R</a:t>
            </a:r>
            <a:r>
              <a:rPr sz="1100" b="1" spc="15" dirty="0">
                <a:latin typeface="Arial"/>
                <a:cs typeface="Arial"/>
              </a:rPr>
              <a:t>E</a:t>
            </a:r>
            <a:r>
              <a:rPr sz="1100" b="1" spc="20" dirty="0">
                <a:latin typeface="Arial"/>
                <a:cs typeface="Arial"/>
              </a:rPr>
              <a:t>B</a:t>
            </a:r>
            <a:r>
              <a:rPr sz="1100" b="1" spc="10" dirty="0">
                <a:latin typeface="Arial"/>
                <a:cs typeface="Arial"/>
              </a:rPr>
              <a:t>Y  </a:t>
            </a:r>
            <a:r>
              <a:rPr sz="1100" b="1" spc="40" dirty="0">
                <a:latin typeface="Arial"/>
                <a:cs typeface="Arial"/>
              </a:rPr>
              <a:t>O</a:t>
            </a:r>
            <a:r>
              <a:rPr sz="1100" b="1" spc="25" dirty="0">
                <a:latin typeface="Arial"/>
                <a:cs typeface="Arial"/>
              </a:rPr>
              <a:t>N</a:t>
            </a:r>
            <a:r>
              <a:rPr sz="1100" b="1" spc="15" dirty="0">
                <a:latin typeface="Arial"/>
                <a:cs typeface="Arial"/>
              </a:rPr>
              <a:t>E</a:t>
            </a:r>
            <a:r>
              <a:rPr sz="1100" b="1" spc="-15" dirty="0">
                <a:latin typeface="Arial"/>
                <a:cs typeface="Arial"/>
              </a:rPr>
              <a:t>’</a:t>
            </a:r>
            <a:r>
              <a:rPr sz="1100" b="1" spc="15" dirty="0">
                <a:latin typeface="Arial"/>
                <a:cs typeface="Arial"/>
              </a:rPr>
              <a:t>S</a:t>
            </a:r>
            <a:r>
              <a:rPr sz="1100" b="1" spc="-85" dirty="0">
                <a:latin typeface="Arial"/>
                <a:cs typeface="Arial"/>
              </a:rPr>
              <a:t> </a:t>
            </a:r>
            <a:r>
              <a:rPr sz="1100" b="1" spc="-125" dirty="0">
                <a:latin typeface="Arial"/>
                <a:cs typeface="Arial"/>
              </a:rPr>
              <a:t>A</a:t>
            </a:r>
            <a:r>
              <a:rPr sz="1100" b="1" spc="25" dirty="0">
                <a:latin typeface="Arial"/>
                <a:cs typeface="Arial"/>
              </a:rPr>
              <a:t>B</a:t>
            </a:r>
            <a:r>
              <a:rPr sz="1100" b="1" spc="-5" dirty="0">
                <a:latin typeface="Arial"/>
                <a:cs typeface="Arial"/>
              </a:rPr>
              <a:t>ILI</a:t>
            </a:r>
            <a:r>
              <a:rPr sz="1100" b="1" spc="70" dirty="0">
                <a:latin typeface="Arial"/>
                <a:cs typeface="Arial"/>
              </a:rPr>
              <a:t>T</a:t>
            </a:r>
            <a:r>
              <a:rPr sz="1100" b="1" spc="15" dirty="0">
                <a:latin typeface="Arial"/>
                <a:cs typeface="Arial"/>
              </a:rPr>
              <a:t>Y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70" dirty="0">
                <a:latin typeface="Arial"/>
                <a:cs typeface="Arial"/>
              </a:rPr>
              <a:t>T</a:t>
            </a:r>
            <a:r>
              <a:rPr sz="1100" b="1" spc="20" dirty="0">
                <a:latin typeface="Arial"/>
                <a:cs typeface="Arial"/>
              </a:rPr>
              <a:t>O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FI</a:t>
            </a:r>
            <a:r>
              <a:rPr sz="1100" b="1" spc="40" dirty="0">
                <a:latin typeface="Arial"/>
                <a:cs typeface="Arial"/>
              </a:rPr>
              <a:t>G</a:t>
            </a:r>
            <a:r>
              <a:rPr sz="1100" b="1" spc="25" dirty="0">
                <a:latin typeface="Arial"/>
                <a:cs typeface="Arial"/>
              </a:rPr>
              <a:t>H</a:t>
            </a:r>
            <a:r>
              <a:rPr sz="1100" b="1" spc="90" dirty="0">
                <a:latin typeface="Arial"/>
                <a:cs typeface="Arial"/>
              </a:rPr>
              <a:t>T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-35" dirty="0">
                <a:latin typeface="Arial"/>
                <a:cs typeface="Arial"/>
              </a:rPr>
              <a:t>O</a:t>
            </a:r>
            <a:r>
              <a:rPr sz="1100" b="1" dirty="0">
                <a:latin typeface="Arial"/>
                <a:cs typeface="Arial"/>
              </a:rPr>
              <a:t>F</a:t>
            </a:r>
            <a:r>
              <a:rPr sz="1100" b="1" spc="10" dirty="0">
                <a:latin typeface="Arial"/>
                <a:cs typeface="Arial"/>
              </a:rPr>
              <a:t>F  ILLNESS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02354" y="5161871"/>
            <a:ext cx="2229485" cy="59880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ct val="102000"/>
              </a:lnSpc>
              <a:spcBef>
                <a:spcPts val="200"/>
              </a:spcBef>
            </a:pP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When </a:t>
            </a:r>
            <a:r>
              <a:rPr sz="900" spc="10" dirty="0">
                <a:solidFill>
                  <a:srgbClr val="7E7E7E"/>
                </a:solidFill>
                <a:latin typeface="Arial"/>
                <a:cs typeface="Arial"/>
              </a:rPr>
              <a:t>working </a:t>
            </a:r>
            <a:r>
              <a:rPr sz="900" spc="15" dirty="0">
                <a:solidFill>
                  <a:srgbClr val="7E7E7E"/>
                </a:solidFill>
                <a:latin typeface="Arial"/>
                <a:cs typeface="Arial"/>
              </a:rPr>
              <a:t>well, </a:t>
            </a: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the </a:t>
            </a:r>
            <a:r>
              <a:rPr sz="900" spc="30" dirty="0">
                <a:solidFill>
                  <a:srgbClr val="7E7E7E"/>
                </a:solidFill>
                <a:latin typeface="Arial"/>
                <a:cs typeface="Arial"/>
              </a:rPr>
              <a:t>immune </a:t>
            </a:r>
            <a:r>
              <a:rPr sz="900" spc="5" dirty="0">
                <a:solidFill>
                  <a:srgbClr val="7E7E7E"/>
                </a:solidFill>
                <a:latin typeface="Arial"/>
                <a:cs typeface="Arial"/>
              </a:rPr>
              <a:t>system </a:t>
            </a:r>
            <a:r>
              <a:rPr sz="900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7E7E7E"/>
                </a:solidFill>
                <a:latin typeface="Arial"/>
                <a:cs typeface="Arial"/>
              </a:rPr>
              <a:t>p</a:t>
            </a: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900" spc="15" dirty="0">
                <a:solidFill>
                  <a:srgbClr val="7E7E7E"/>
                </a:solidFill>
                <a:latin typeface="Arial"/>
                <a:cs typeface="Arial"/>
              </a:rPr>
              <a:t>o</a:t>
            </a:r>
            <a:r>
              <a:rPr sz="900" spc="-30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900" spc="15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c</a:t>
            </a:r>
            <a:r>
              <a:rPr sz="900" spc="-30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900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-75" dirty="0">
                <a:solidFill>
                  <a:srgbClr val="7E7E7E"/>
                </a:solidFill>
                <a:latin typeface="Arial"/>
                <a:cs typeface="Arial"/>
              </a:rPr>
              <a:t>y</a:t>
            </a:r>
            <a:r>
              <a:rPr sz="900" spc="15" dirty="0">
                <a:solidFill>
                  <a:srgbClr val="7E7E7E"/>
                </a:solidFill>
                <a:latin typeface="Arial"/>
                <a:cs typeface="Arial"/>
              </a:rPr>
              <a:t>o</a:t>
            </a: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u </a:t>
            </a:r>
            <a:r>
              <a:rPr sz="900" spc="-30" dirty="0">
                <a:solidFill>
                  <a:srgbClr val="7E7E7E"/>
                </a:solidFill>
                <a:latin typeface="Arial"/>
                <a:cs typeface="Arial"/>
              </a:rPr>
              <a:t>f</a:t>
            </a: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900" spc="15" dirty="0">
                <a:solidFill>
                  <a:srgbClr val="7E7E7E"/>
                </a:solidFill>
                <a:latin typeface="Arial"/>
                <a:cs typeface="Arial"/>
              </a:rPr>
              <a:t>o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m</a:t>
            </a:r>
            <a:r>
              <a:rPr sz="900" spc="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7E7E7E"/>
                </a:solidFill>
                <a:latin typeface="Arial"/>
                <a:cs typeface="Arial"/>
              </a:rPr>
              <a:t>illne</a:t>
            </a:r>
            <a:r>
              <a:rPr sz="900" spc="7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s.</a:t>
            </a:r>
            <a:r>
              <a:rPr sz="900" spc="-1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7E7E7E"/>
                </a:solidFill>
                <a:latin typeface="Arial"/>
                <a:cs typeface="Arial"/>
              </a:rPr>
              <a:t>Howe</a:t>
            </a:r>
            <a:r>
              <a:rPr sz="900" spc="-75" dirty="0">
                <a:solidFill>
                  <a:srgbClr val="7E7E7E"/>
                </a:solidFill>
                <a:latin typeface="Arial"/>
                <a:cs typeface="Arial"/>
              </a:rPr>
              <a:t>v</a:t>
            </a:r>
            <a:r>
              <a:rPr sz="900" spc="15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900" spc="-10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900" spc="-5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c</a:t>
            </a:r>
            <a:r>
              <a:rPr sz="900" spc="15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900" spc="-8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7E7E7E"/>
                </a:solidFill>
                <a:latin typeface="Arial"/>
                <a:cs typeface="Arial"/>
              </a:rPr>
              <a:t>b</a:t>
            </a: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e  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c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o</a:t>
            </a:r>
            <a:r>
              <a:rPr sz="900" spc="70" dirty="0">
                <a:solidFill>
                  <a:srgbClr val="7E7E7E"/>
                </a:solidFill>
                <a:latin typeface="Arial"/>
                <a:cs typeface="Arial"/>
              </a:rPr>
              <a:t>m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p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o</a:t>
            </a:r>
            <a:r>
              <a:rPr sz="900" spc="70" dirty="0">
                <a:solidFill>
                  <a:srgbClr val="7E7E7E"/>
                </a:solidFill>
                <a:latin typeface="Arial"/>
                <a:cs typeface="Arial"/>
              </a:rPr>
              <a:t>m</a:t>
            </a:r>
            <a:r>
              <a:rPr sz="900" spc="-55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900" spc="-8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b</a:t>
            </a:r>
            <a:r>
              <a:rPr sz="900" spc="70" dirty="0">
                <a:solidFill>
                  <a:srgbClr val="7E7E7E"/>
                </a:solidFill>
                <a:latin typeface="Arial"/>
                <a:cs typeface="Arial"/>
              </a:rPr>
              <a:t>y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poo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900" spc="-10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li</a:t>
            </a:r>
            <a:r>
              <a:rPr sz="900" spc="-30" dirty="0">
                <a:solidFill>
                  <a:srgbClr val="7E7E7E"/>
                </a:solidFill>
                <a:latin typeface="Arial"/>
                <a:cs typeface="Arial"/>
              </a:rPr>
              <a:t>f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900" spc="7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900" spc="-30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900" spc="-80" dirty="0">
                <a:solidFill>
                  <a:srgbClr val="7E7E7E"/>
                </a:solidFill>
                <a:latin typeface="Arial"/>
                <a:cs typeface="Arial"/>
              </a:rPr>
              <a:t>y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le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,</a:t>
            </a:r>
            <a:r>
              <a:rPr sz="900" spc="-5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lea</a:t>
            </a:r>
            <a:r>
              <a:rPr sz="900" spc="-80" dirty="0">
                <a:solidFill>
                  <a:srgbClr val="7E7E7E"/>
                </a:solidFill>
                <a:latin typeface="Arial"/>
                <a:cs typeface="Arial"/>
              </a:rPr>
              <a:t>v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in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r>
              <a:rPr sz="900" spc="-80" dirty="0">
                <a:solidFill>
                  <a:srgbClr val="7E7E7E"/>
                </a:solidFill>
                <a:latin typeface="Arial"/>
                <a:cs typeface="Arial"/>
              </a:rPr>
              <a:t> y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o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u  </a:t>
            </a:r>
            <a:r>
              <a:rPr sz="900" spc="7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900" spc="7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c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ep</a:t>
            </a:r>
            <a:r>
              <a:rPr sz="900" spc="-30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900" spc="-55" dirty="0">
                <a:solidFill>
                  <a:srgbClr val="7E7E7E"/>
                </a:solidFill>
                <a:latin typeface="Arial"/>
                <a:cs typeface="Arial"/>
              </a:rPr>
              <a:t>b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l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900" spc="-8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-30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o</a:t>
            </a:r>
            <a:r>
              <a:rPr sz="900" spc="-8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illne</a:t>
            </a:r>
            <a:r>
              <a:rPr sz="900" spc="7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s.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74434" y="3979545"/>
            <a:ext cx="2973070" cy="6356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114" dirty="0">
                <a:latin typeface="Arial Black"/>
                <a:cs typeface="Arial Black"/>
              </a:rPr>
              <a:t>F</a:t>
            </a:r>
            <a:r>
              <a:rPr sz="1400" spc="25" dirty="0">
                <a:latin typeface="Arial Black"/>
                <a:cs typeface="Arial Black"/>
              </a:rPr>
              <a:t>AC</a:t>
            </a:r>
            <a:r>
              <a:rPr sz="1400" spc="-40" dirty="0">
                <a:latin typeface="Arial Black"/>
                <a:cs typeface="Arial Black"/>
              </a:rPr>
              <a:t>T</a:t>
            </a:r>
            <a:r>
              <a:rPr sz="1400" spc="30" dirty="0">
                <a:latin typeface="Arial Black"/>
                <a:cs typeface="Arial Black"/>
              </a:rPr>
              <a:t>OR</a:t>
            </a:r>
            <a:r>
              <a:rPr sz="1400" spc="15" dirty="0">
                <a:latin typeface="Arial Black"/>
                <a:cs typeface="Arial Black"/>
              </a:rPr>
              <a:t>S</a:t>
            </a:r>
            <a:r>
              <a:rPr sz="1400" spc="-150" dirty="0">
                <a:latin typeface="Arial Black"/>
                <a:cs typeface="Arial Black"/>
              </a:rPr>
              <a:t> </a:t>
            </a:r>
            <a:r>
              <a:rPr sz="1400" spc="30" dirty="0">
                <a:latin typeface="Arial Black"/>
                <a:cs typeface="Arial Black"/>
              </a:rPr>
              <a:t>TH</a:t>
            </a:r>
            <a:r>
              <a:rPr sz="1400" spc="-45" dirty="0">
                <a:latin typeface="Arial Black"/>
                <a:cs typeface="Arial Black"/>
              </a:rPr>
              <a:t>A</a:t>
            </a:r>
            <a:r>
              <a:rPr sz="1400" spc="15" dirty="0">
                <a:latin typeface="Arial Black"/>
                <a:cs typeface="Arial Black"/>
              </a:rPr>
              <a:t>T</a:t>
            </a:r>
            <a:r>
              <a:rPr sz="1400" spc="-150" dirty="0">
                <a:latin typeface="Arial Black"/>
                <a:cs typeface="Arial Black"/>
              </a:rPr>
              <a:t> </a:t>
            </a:r>
            <a:r>
              <a:rPr sz="1400" spc="30" dirty="0">
                <a:latin typeface="Arial Black"/>
                <a:cs typeface="Arial Black"/>
              </a:rPr>
              <a:t>CO</a:t>
            </a:r>
            <a:r>
              <a:rPr sz="1400" spc="20" dirty="0">
                <a:latin typeface="Arial Black"/>
                <a:cs typeface="Arial Black"/>
              </a:rPr>
              <a:t>M</a:t>
            </a:r>
            <a:r>
              <a:rPr sz="1400" spc="30" dirty="0">
                <a:latin typeface="Arial Black"/>
                <a:cs typeface="Arial Black"/>
              </a:rPr>
              <a:t>P</a:t>
            </a:r>
            <a:r>
              <a:rPr sz="1400" spc="-45" dirty="0">
                <a:latin typeface="Arial Black"/>
                <a:cs typeface="Arial Black"/>
              </a:rPr>
              <a:t>R</a:t>
            </a:r>
            <a:r>
              <a:rPr sz="1400" spc="30" dirty="0">
                <a:latin typeface="Arial Black"/>
                <a:cs typeface="Arial Black"/>
              </a:rPr>
              <a:t>O</a:t>
            </a:r>
            <a:r>
              <a:rPr sz="1400" spc="-50" dirty="0">
                <a:latin typeface="Arial Black"/>
                <a:cs typeface="Arial Black"/>
              </a:rPr>
              <a:t>M</a:t>
            </a:r>
            <a:r>
              <a:rPr sz="1400" spc="-30" dirty="0">
                <a:latin typeface="Arial Black"/>
                <a:cs typeface="Arial Black"/>
              </a:rPr>
              <a:t>I</a:t>
            </a:r>
            <a:r>
              <a:rPr sz="1400" spc="30" dirty="0">
                <a:latin typeface="Arial Black"/>
                <a:cs typeface="Arial Black"/>
              </a:rPr>
              <a:t>S</a:t>
            </a:r>
            <a:r>
              <a:rPr sz="1400" spc="15" dirty="0">
                <a:latin typeface="Arial Black"/>
                <a:cs typeface="Arial Black"/>
              </a:rPr>
              <a:t>E</a:t>
            </a:r>
            <a:endParaRPr sz="14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400" spc="-40" dirty="0">
                <a:latin typeface="Arial Black"/>
                <a:cs typeface="Arial Black"/>
              </a:rPr>
              <a:t>Y</a:t>
            </a:r>
            <a:r>
              <a:rPr sz="1400" spc="30" dirty="0">
                <a:latin typeface="Arial Black"/>
                <a:cs typeface="Arial Black"/>
              </a:rPr>
              <a:t>OU</a:t>
            </a:r>
            <a:r>
              <a:rPr sz="1400" spc="20" dirty="0">
                <a:latin typeface="Arial Black"/>
                <a:cs typeface="Arial Black"/>
              </a:rPr>
              <a:t>R</a:t>
            </a:r>
            <a:r>
              <a:rPr sz="1400" spc="-155" dirty="0">
                <a:latin typeface="Arial Black"/>
                <a:cs typeface="Arial Black"/>
              </a:rPr>
              <a:t> </a:t>
            </a:r>
            <a:r>
              <a:rPr sz="1400" spc="-25" dirty="0">
                <a:latin typeface="Arial Black"/>
                <a:cs typeface="Arial Black"/>
              </a:rPr>
              <a:t>I</a:t>
            </a:r>
            <a:r>
              <a:rPr sz="1400" spc="25" dirty="0">
                <a:latin typeface="Arial Black"/>
                <a:cs typeface="Arial Black"/>
              </a:rPr>
              <a:t>MM</a:t>
            </a:r>
            <a:r>
              <a:rPr sz="1400" spc="30" dirty="0">
                <a:latin typeface="Arial Black"/>
                <a:cs typeface="Arial Black"/>
              </a:rPr>
              <a:t>UN</a:t>
            </a:r>
            <a:r>
              <a:rPr sz="1400" spc="-25" dirty="0">
                <a:latin typeface="Arial Black"/>
                <a:cs typeface="Arial Black"/>
              </a:rPr>
              <a:t>I</a:t>
            </a:r>
            <a:r>
              <a:rPr sz="1400" spc="30" dirty="0">
                <a:latin typeface="Arial Black"/>
                <a:cs typeface="Arial Black"/>
              </a:rPr>
              <a:t>T</a:t>
            </a:r>
            <a:r>
              <a:rPr sz="1400" spc="20" dirty="0">
                <a:latin typeface="Arial Black"/>
                <a:cs typeface="Arial Black"/>
              </a:rPr>
              <a:t>Y</a:t>
            </a:r>
            <a:r>
              <a:rPr sz="1400" spc="-155" dirty="0">
                <a:latin typeface="Arial Black"/>
                <a:cs typeface="Arial Black"/>
              </a:rPr>
              <a:t> </a:t>
            </a:r>
            <a:r>
              <a:rPr sz="1400" spc="-25" dirty="0">
                <a:latin typeface="Arial Black"/>
                <a:cs typeface="Arial Black"/>
              </a:rPr>
              <a:t>I</a:t>
            </a:r>
            <a:r>
              <a:rPr sz="1400" spc="30" dirty="0">
                <a:latin typeface="Arial Black"/>
                <a:cs typeface="Arial Black"/>
              </a:rPr>
              <a:t>NC</a:t>
            </a:r>
            <a:r>
              <a:rPr sz="1400" spc="35" dirty="0">
                <a:latin typeface="Arial Black"/>
                <a:cs typeface="Arial Black"/>
              </a:rPr>
              <a:t>L</a:t>
            </a:r>
            <a:r>
              <a:rPr sz="1400" spc="30" dirty="0">
                <a:latin typeface="Arial Black"/>
                <a:cs typeface="Arial Black"/>
              </a:rPr>
              <a:t>UDES</a:t>
            </a:r>
            <a:r>
              <a:rPr sz="1400" spc="5" dirty="0">
                <a:latin typeface="Arial Black"/>
                <a:cs typeface="Arial Black"/>
              </a:rPr>
              <a:t>:</a:t>
            </a:r>
            <a:endParaRPr sz="1400">
              <a:latin typeface="Arial Black"/>
              <a:cs typeface="Arial Black"/>
            </a:endParaRPr>
          </a:p>
          <a:p>
            <a:pPr marL="298450" indent="-285750">
              <a:lnSpc>
                <a:spcPct val="100000"/>
              </a:lnSpc>
              <a:spcBef>
                <a:spcPts val="45"/>
              </a:spcBef>
              <a:buFont typeface="Wingdings"/>
              <a:buChar char=""/>
              <a:tabLst>
                <a:tab pos="297815" algn="l"/>
                <a:tab pos="298450" algn="l"/>
              </a:tabLst>
            </a:pPr>
            <a:r>
              <a:rPr sz="1100" spc="-15" dirty="0">
                <a:latin typeface="Arial"/>
                <a:cs typeface="Arial"/>
              </a:rPr>
              <a:t>Nutrient</a:t>
            </a:r>
            <a:r>
              <a:rPr sz="1100" spc="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Deficiencies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74434" y="4589462"/>
            <a:ext cx="2372360" cy="13709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98450" indent="-285750">
              <a:lnSpc>
                <a:spcPts val="1300"/>
              </a:lnSpc>
              <a:spcBef>
                <a:spcPts val="125"/>
              </a:spcBef>
              <a:buFont typeface="Wingdings"/>
              <a:buChar char=""/>
              <a:tabLst>
                <a:tab pos="297815" algn="l"/>
                <a:tab pos="298450" algn="l"/>
              </a:tabLst>
            </a:pPr>
            <a:r>
              <a:rPr sz="1100" spc="10" dirty="0">
                <a:latin typeface="Arial"/>
                <a:cs typeface="Arial"/>
              </a:rPr>
              <a:t>Stress</a:t>
            </a:r>
            <a:endParaRPr sz="1100">
              <a:latin typeface="Arial"/>
              <a:cs typeface="Arial"/>
            </a:endParaRPr>
          </a:p>
          <a:p>
            <a:pPr marL="298450" indent="-285750">
              <a:lnSpc>
                <a:spcPts val="1300"/>
              </a:lnSpc>
              <a:buFont typeface="Wingdings"/>
              <a:buChar char=""/>
              <a:tabLst>
                <a:tab pos="297815" algn="l"/>
                <a:tab pos="298450" algn="l"/>
              </a:tabLst>
            </a:pPr>
            <a:r>
              <a:rPr sz="1100" dirty="0">
                <a:latin typeface="Arial"/>
                <a:cs typeface="Arial"/>
              </a:rPr>
              <a:t>Poor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Diet</a:t>
            </a:r>
            <a:endParaRPr sz="1100">
              <a:latin typeface="Arial"/>
              <a:cs typeface="Arial"/>
            </a:endParaRPr>
          </a:p>
          <a:p>
            <a:pPr marL="298450" indent="-285750">
              <a:lnSpc>
                <a:spcPts val="1300"/>
              </a:lnSpc>
              <a:spcBef>
                <a:spcPts val="30"/>
              </a:spcBef>
              <a:buFont typeface="Wingdings"/>
              <a:buChar char=""/>
              <a:tabLst>
                <a:tab pos="297815" algn="l"/>
                <a:tab pos="298450" algn="l"/>
              </a:tabLst>
            </a:pPr>
            <a:r>
              <a:rPr sz="1100" spc="-5" dirty="0">
                <a:latin typeface="Arial"/>
                <a:cs typeface="Arial"/>
              </a:rPr>
              <a:t>Sleep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Patterns</a:t>
            </a:r>
            <a:endParaRPr sz="1100">
              <a:latin typeface="Arial"/>
              <a:cs typeface="Arial"/>
            </a:endParaRPr>
          </a:p>
          <a:p>
            <a:pPr marL="298450" indent="-285750">
              <a:lnSpc>
                <a:spcPts val="1300"/>
              </a:lnSpc>
              <a:buFont typeface="Wingdings"/>
              <a:buChar char=""/>
              <a:tabLst>
                <a:tab pos="297815" algn="l"/>
                <a:tab pos="298450" algn="l"/>
              </a:tabLst>
            </a:pPr>
            <a:r>
              <a:rPr sz="1100" spc="-50" dirty="0">
                <a:latin typeface="Arial"/>
                <a:cs typeface="Arial"/>
              </a:rPr>
              <a:t>H</a:t>
            </a:r>
            <a:r>
              <a:rPr sz="1100" spc="-10" dirty="0">
                <a:latin typeface="Arial"/>
                <a:cs typeface="Arial"/>
              </a:rPr>
              <a:t>ab</a:t>
            </a:r>
            <a:r>
              <a:rPr sz="1100" spc="-20" dirty="0">
                <a:latin typeface="Arial"/>
                <a:cs typeface="Arial"/>
              </a:rPr>
              <a:t>i</a:t>
            </a:r>
            <a:r>
              <a:rPr sz="1100" spc="-10" dirty="0">
                <a:latin typeface="Arial"/>
                <a:cs typeface="Arial"/>
              </a:rPr>
              <a:t>t</a:t>
            </a:r>
            <a:r>
              <a:rPr sz="1100" spc="10" dirty="0">
                <a:latin typeface="Arial"/>
                <a:cs typeface="Arial"/>
              </a:rPr>
              <a:t>s</a:t>
            </a:r>
            <a:r>
              <a:rPr sz="1100" spc="100" dirty="0">
                <a:latin typeface="Arial"/>
                <a:cs typeface="Arial"/>
              </a:rPr>
              <a:t> </a:t>
            </a:r>
            <a:r>
              <a:rPr sz="1100" spc="15" dirty="0">
                <a:latin typeface="Arial"/>
                <a:cs typeface="Arial"/>
              </a:rPr>
              <a:t>–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15" dirty="0">
                <a:latin typeface="Arial"/>
                <a:cs typeface="Arial"/>
              </a:rPr>
              <a:t>S</a:t>
            </a:r>
            <a:r>
              <a:rPr sz="1100" spc="-15" dirty="0">
                <a:latin typeface="Arial"/>
                <a:cs typeface="Arial"/>
              </a:rPr>
              <a:t>uga</a:t>
            </a:r>
            <a:r>
              <a:rPr sz="1100" spc="5" dirty="0">
                <a:latin typeface="Arial"/>
                <a:cs typeface="Arial"/>
              </a:rPr>
              <a:t>r,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</a:t>
            </a:r>
            <a:r>
              <a:rPr sz="1100" spc="-15" dirty="0">
                <a:latin typeface="Arial"/>
                <a:cs typeface="Arial"/>
              </a:rPr>
              <a:t>oba</a:t>
            </a:r>
            <a:r>
              <a:rPr sz="1100" spc="45" dirty="0">
                <a:latin typeface="Arial"/>
                <a:cs typeface="Arial"/>
              </a:rPr>
              <a:t>cc</a:t>
            </a:r>
            <a:r>
              <a:rPr sz="1100" spc="-15" dirty="0">
                <a:latin typeface="Arial"/>
                <a:cs typeface="Arial"/>
              </a:rPr>
              <a:t>o</a:t>
            </a:r>
            <a:r>
              <a:rPr sz="1100" spc="5" dirty="0">
                <a:latin typeface="Arial"/>
                <a:cs typeface="Arial"/>
              </a:rPr>
              <a:t>,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65" dirty="0">
                <a:latin typeface="Arial"/>
                <a:cs typeface="Arial"/>
              </a:rPr>
              <a:t>A</a:t>
            </a:r>
            <a:r>
              <a:rPr sz="1100" spc="-20" dirty="0">
                <a:latin typeface="Arial"/>
                <a:cs typeface="Arial"/>
              </a:rPr>
              <a:t>l</a:t>
            </a:r>
            <a:r>
              <a:rPr sz="1100" spc="45" dirty="0">
                <a:latin typeface="Arial"/>
                <a:cs typeface="Arial"/>
              </a:rPr>
              <a:t>c</a:t>
            </a:r>
            <a:r>
              <a:rPr sz="1100" spc="-15" dirty="0">
                <a:latin typeface="Arial"/>
                <a:cs typeface="Arial"/>
              </a:rPr>
              <a:t>oho</a:t>
            </a:r>
            <a:r>
              <a:rPr sz="1100" spc="5" dirty="0">
                <a:latin typeface="Arial"/>
                <a:cs typeface="Arial"/>
              </a:rPr>
              <a:t>l</a:t>
            </a:r>
            <a:endParaRPr sz="11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35"/>
              </a:spcBef>
              <a:buFont typeface="Wingdings"/>
              <a:buChar char=""/>
              <a:tabLst>
                <a:tab pos="297815" algn="l"/>
                <a:tab pos="298450" algn="l"/>
              </a:tabLst>
            </a:pPr>
            <a:r>
              <a:rPr sz="1100" spc="10" dirty="0">
                <a:latin typeface="Arial"/>
                <a:cs typeface="Arial"/>
              </a:rPr>
              <a:t>Lack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of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10" dirty="0">
                <a:latin typeface="Arial"/>
                <a:cs typeface="Arial"/>
              </a:rPr>
              <a:t>Exercise</a:t>
            </a:r>
            <a:endParaRPr sz="1100">
              <a:latin typeface="Arial"/>
              <a:cs typeface="Arial"/>
            </a:endParaRPr>
          </a:p>
          <a:p>
            <a:pPr marL="298450" indent="-285750">
              <a:lnSpc>
                <a:spcPts val="1295"/>
              </a:lnSpc>
              <a:spcBef>
                <a:spcPts val="30"/>
              </a:spcBef>
              <a:buFont typeface="Wingdings"/>
              <a:buChar char=""/>
              <a:tabLst>
                <a:tab pos="297815" algn="l"/>
                <a:tab pos="298450" algn="l"/>
              </a:tabLst>
            </a:pPr>
            <a:r>
              <a:rPr sz="1100" spc="-5" dirty="0">
                <a:latin typeface="Arial"/>
                <a:cs typeface="Arial"/>
              </a:rPr>
              <a:t>Being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Overweight</a:t>
            </a:r>
            <a:endParaRPr sz="1100">
              <a:latin typeface="Arial"/>
              <a:cs typeface="Arial"/>
            </a:endParaRPr>
          </a:p>
          <a:p>
            <a:pPr marL="298450" indent="-285750">
              <a:lnSpc>
                <a:spcPts val="1300"/>
              </a:lnSpc>
              <a:buFont typeface="Wingdings"/>
              <a:buChar char=""/>
              <a:tabLst>
                <a:tab pos="297815" algn="l"/>
                <a:tab pos="298450" algn="l"/>
              </a:tabLst>
            </a:pPr>
            <a:r>
              <a:rPr sz="1100" spc="-15" dirty="0">
                <a:latin typeface="Arial"/>
                <a:cs typeface="Arial"/>
              </a:rPr>
              <a:t>Virus</a:t>
            </a:r>
            <a:endParaRPr sz="11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35"/>
              </a:spcBef>
              <a:buFont typeface="Wingdings"/>
              <a:buChar char=""/>
              <a:tabLst>
                <a:tab pos="297815" algn="l"/>
                <a:tab pos="298450" algn="l"/>
              </a:tabLst>
            </a:pPr>
            <a:r>
              <a:rPr sz="1100" dirty="0">
                <a:latin typeface="Arial"/>
                <a:cs typeface="Arial"/>
              </a:rPr>
              <a:t>Pandemic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0058" y="1797881"/>
            <a:ext cx="957262" cy="744083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316476" y="821372"/>
            <a:ext cx="39128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0000"/>
                </a:solidFill>
              </a:rPr>
              <a:t>IMMUNITY </a:t>
            </a:r>
            <a:r>
              <a:rPr sz="2400" spc="-20" dirty="0">
                <a:solidFill>
                  <a:srgbClr val="000000"/>
                </a:solidFill>
              </a:rPr>
              <a:t>IS</a:t>
            </a:r>
            <a:r>
              <a:rPr sz="2400" spc="55" dirty="0">
                <a:solidFill>
                  <a:srgbClr val="000000"/>
                </a:solidFill>
              </a:rPr>
              <a:t> </a:t>
            </a:r>
            <a:r>
              <a:rPr sz="2400" spc="-15" dirty="0">
                <a:solidFill>
                  <a:srgbClr val="000000"/>
                </a:solidFill>
              </a:rPr>
              <a:t>AGELESS</a:t>
            </a:r>
            <a:endParaRPr sz="2400"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46436" y="2873151"/>
            <a:ext cx="1324119" cy="17884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87858" y="4338864"/>
            <a:ext cx="520726" cy="60370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522595" y="3080448"/>
            <a:ext cx="1407795" cy="5232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spc="5" dirty="0">
                <a:solidFill>
                  <a:srgbClr val="AC1A96"/>
                </a:solidFill>
                <a:latin typeface="Arial"/>
                <a:cs typeface="Arial"/>
              </a:rPr>
              <a:t>I</a:t>
            </a:r>
            <a:r>
              <a:rPr sz="2000" spc="-2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2000" spc="20" dirty="0">
                <a:solidFill>
                  <a:srgbClr val="AC1A96"/>
                </a:solidFill>
                <a:latin typeface="Arial"/>
                <a:cs typeface="Arial"/>
              </a:rPr>
              <a:t>M</a:t>
            </a:r>
            <a:r>
              <a:rPr sz="2000" spc="-7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2000" spc="20" dirty="0">
                <a:solidFill>
                  <a:srgbClr val="AC1A96"/>
                </a:solidFill>
                <a:latin typeface="Arial"/>
                <a:cs typeface="Arial"/>
              </a:rPr>
              <a:t>M</a:t>
            </a:r>
            <a:r>
              <a:rPr sz="2000" spc="-1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AC1A96"/>
                </a:solidFill>
                <a:latin typeface="Arial"/>
                <a:cs typeface="Arial"/>
              </a:rPr>
              <a:t>U</a:t>
            </a:r>
            <a:r>
              <a:rPr sz="2000" spc="-8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AC1A96"/>
                </a:solidFill>
                <a:latin typeface="Arial"/>
                <a:cs typeface="Arial"/>
              </a:rPr>
              <a:t>N</a:t>
            </a:r>
            <a:r>
              <a:rPr sz="2000" spc="-2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AC1A96"/>
                </a:solidFill>
                <a:latin typeface="Arial"/>
                <a:cs typeface="Arial"/>
              </a:rPr>
              <a:t>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200" spc="-25" dirty="0">
                <a:solidFill>
                  <a:srgbClr val="A6A6A6"/>
                </a:solidFill>
                <a:latin typeface="Arial"/>
                <a:cs typeface="Arial"/>
              </a:rPr>
              <a:t>SYSTEM</a:t>
            </a:r>
            <a:r>
              <a:rPr sz="1200" spc="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A6A6A6"/>
                </a:solidFill>
                <a:latin typeface="Arial"/>
                <a:cs typeface="Arial"/>
              </a:rPr>
              <a:t>SCIENCE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34450" y="937739"/>
            <a:ext cx="1118174" cy="164353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95825" y="2905125"/>
            <a:ext cx="771525" cy="65722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518534" y="1626552"/>
            <a:ext cx="7690484" cy="146875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94030">
              <a:lnSpc>
                <a:spcPct val="100000"/>
              </a:lnSpc>
              <a:spcBef>
                <a:spcPts val="125"/>
              </a:spcBef>
            </a:pPr>
            <a:r>
              <a:rPr sz="1550" spc="-5" dirty="0">
                <a:latin typeface="Arial Black"/>
                <a:cs typeface="Arial Black"/>
              </a:rPr>
              <a:t>TAKE</a:t>
            </a:r>
            <a:r>
              <a:rPr sz="1550" spc="60" dirty="0">
                <a:latin typeface="Arial Black"/>
                <a:cs typeface="Arial Black"/>
              </a:rPr>
              <a:t> </a:t>
            </a:r>
            <a:r>
              <a:rPr sz="1550" spc="5" dirty="0">
                <a:latin typeface="Arial Black"/>
                <a:cs typeface="Arial Black"/>
              </a:rPr>
              <a:t>STEPS</a:t>
            </a:r>
            <a:r>
              <a:rPr sz="1550" spc="135" dirty="0">
                <a:latin typeface="Arial Black"/>
                <a:cs typeface="Arial Black"/>
              </a:rPr>
              <a:t> </a:t>
            </a:r>
            <a:r>
              <a:rPr sz="1550" spc="-25" dirty="0">
                <a:latin typeface="Arial Black"/>
                <a:cs typeface="Arial Black"/>
              </a:rPr>
              <a:t>TO</a:t>
            </a:r>
            <a:r>
              <a:rPr sz="1550" spc="40" dirty="0">
                <a:latin typeface="Arial Black"/>
                <a:cs typeface="Arial Black"/>
              </a:rPr>
              <a:t> </a:t>
            </a:r>
            <a:r>
              <a:rPr sz="1550" dirty="0">
                <a:latin typeface="Arial Black"/>
                <a:cs typeface="Arial Black"/>
              </a:rPr>
              <a:t>IMPROVE</a:t>
            </a:r>
            <a:r>
              <a:rPr sz="1550" spc="210" dirty="0">
                <a:latin typeface="Arial Black"/>
                <a:cs typeface="Arial Black"/>
              </a:rPr>
              <a:t> </a:t>
            </a:r>
            <a:r>
              <a:rPr sz="1550" spc="-10" dirty="0">
                <a:latin typeface="Arial Black"/>
                <a:cs typeface="Arial Black"/>
              </a:rPr>
              <a:t>IMMUNITY,</a:t>
            </a:r>
            <a:endParaRPr sz="1550">
              <a:latin typeface="Arial Black"/>
              <a:cs typeface="Arial Black"/>
            </a:endParaRPr>
          </a:p>
          <a:p>
            <a:pPr marL="1361440">
              <a:lnSpc>
                <a:spcPct val="100000"/>
              </a:lnSpc>
              <a:spcBef>
                <a:spcPts val="20"/>
              </a:spcBef>
            </a:pPr>
            <a:r>
              <a:rPr sz="1550" dirty="0">
                <a:latin typeface="Arial Black"/>
                <a:cs typeface="Arial Black"/>
              </a:rPr>
              <a:t>WHATEVER</a:t>
            </a:r>
            <a:r>
              <a:rPr sz="1550" spc="185" dirty="0">
                <a:latin typeface="Arial Black"/>
                <a:cs typeface="Arial Black"/>
              </a:rPr>
              <a:t> </a:t>
            </a:r>
            <a:r>
              <a:rPr sz="1550" spc="25" dirty="0">
                <a:latin typeface="Arial Black"/>
                <a:cs typeface="Arial Black"/>
              </a:rPr>
              <a:t>ONE’S</a:t>
            </a:r>
            <a:r>
              <a:rPr sz="1550" spc="-20" dirty="0">
                <a:latin typeface="Arial Black"/>
                <a:cs typeface="Arial Black"/>
              </a:rPr>
              <a:t> </a:t>
            </a:r>
            <a:r>
              <a:rPr sz="1550" spc="20" dirty="0">
                <a:latin typeface="Arial Black"/>
                <a:cs typeface="Arial Black"/>
              </a:rPr>
              <a:t>AGE</a:t>
            </a:r>
            <a:endParaRPr sz="155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  <a:tabLst>
                <a:tab pos="346075" algn="l"/>
                <a:tab pos="861060" algn="l"/>
                <a:tab pos="1365250" algn="l"/>
                <a:tab pos="1869439" algn="l"/>
                <a:tab pos="2384425" algn="l"/>
                <a:tab pos="2888615" algn="l"/>
                <a:tab pos="3393440" algn="l"/>
                <a:tab pos="3908425" algn="l"/>
                <a:tab pos="4412615" algn="l"/>
              </a:tabLst>
            </a:pPr>
            <a:r>
              <a:rPr sz="2000" u="heavy" spc="15" dirty="0">
                <a:solidFill>
                  <a:srgbClr val="D50092"/>
                </a:solidFill>
                <a:uFill>
                  <a:solidFill>
                    <a:srgbClr val="D50092"/>
                  </a:solidFill>
                </a:uFill>
                <a:latin typeface="Arial Black"/>
                <a:cs typeface="Arial Black"/>
              </a:rPr>
              <a:t>0	10	</a:t>
            </a:r>
            <a:r>
              <a:rPr sz="2000" u="heavy" spc="10" dirty="0">
                <a:solidFill>
                  <a:srgbClr val="D50092"/>
                </a:solidFill>
                <a:uFill>
                  <a:solidFill>
                    <a:srgbClr val="D50092"/>
                  </a:solidFill>
                </a:uFill>
                <a:latin typeface="Arial Black"/>
                <a:cs typeface="Arial Black"/>
              </a:rPr>
              <a:t>20	</a:t>
            </a:r>
            <a:r>
              <a:rPr sz="2000" u="heavy" spc="15" dirty="0">
                <a:solidFill>
                  <a:srgbClr val="D50092"/>
                </a:solidFill>
                <a:uFill>
                  <a:solidFill>
                    <a:srgbClr val="D50092"/>
                  </a:solidFill>
                </a:uFill>
                <a:latin typeface="Arial Black"/>
                <a:cs typeface="Arial Black"/>
              </a:rPr>
              <a:t>30	40	</a:t>
            </a:r>
            <a:r>
              <a:rPr sz="2000" u="heavy" spc="10" dirty="0">
                <a:solidFill>
                  <a:srgbClr val="D50092"/>
                </a:solidFill>
                <a:uFill>
                  <a:solidFill>
                    <a:srgbClr val="D50092"/>
                  </a:solidFill>
                </a:uFill>
                <a:latin typeface="Arial Black"/>
                <a:cs typeface="Arial Black"/>
              </a:rPr>
              <a:t>50	</a:t>
            </a:r>
            <a:r>
              <a:rPr sz="2000" u="heavy" spc="15" dirty="0">
                <a:solidFill>
                  <a:srgbClr val="D50092"/>
                </a:solidFill>
                <a:uFill>
                  <a:solidFill>
                    <a:srgbClr val="D50092"/>
                  </a:solidFill>
                </a:uFill>
                <a:latin typeface="Arial Black"/>
                <a:cs typeface="Arial Black"/>
              </a:rPr>
              <a:t>60	70	</a:t>
            </a:r>
            <a:r>
              <a:rPr sz="2000" u="heavy" spc="10" dirty="0">
                <a:solidFill>
                  <a:srgbClr val="D50092"/>
                </a:solidFill>
                <a:uFill>
                  <a:solidFill>
                    <a:srgbClr val="D50092"/>
                  </a:solidFill>
                </a:uFill>
                <a:latin typeface="Arial Black"/>
                <a:cs typeface="Arial Black"/>
              </a:rPr>
              <a:t>80	</a:t>
            </a:r>
            <a:r>
              <a:rPr sz="2000" u="heavy" spc="15" dirty="0">
                <a:solidFill>
                  <a:srgbClr val="D50092"/>
                </a:solidFill>
                <a:uFill>
                  <a:solidFill>
                    <a:srgbClr val="D50092"/>
                  </a:solidFill>
                </a:uFill>
                <a:latin typeface="Arial Black"/>
                <a:cs typeface="Arial Black"/>
              </a:rPr>
              <a:t>90</a:t>
            </a:r>
            <a:r>
              <a:rPr sz="2000" u="heavy" spc="-20" dirty="0">
                <a:solidFill>
                  <a:srgbClr val="D50092"/>
                </a:solidFill>
                <a:uFill>
                  <a:solidFill>
                    <a:srgbClr val="D50092"/>
                  </a:solidFill>
                </a:uFill>
                <a:latin typeface="Arial Black"/>
                <a:cs typeface="Arial Black"/>
              </a:rPr>
              <a:t> </a:t>
            </a:r>
            <a:r>
              <a:rPr sz="2000" u="heavy" spc="15" dirty="0">
                <a:solidFill>
                  <a:srgbClr val="D50092"/>
                </a:solidFill>
                <a:uFill>
                  <a:solidFill>
                    <a:srgbClr val="D50092"/>
                  </a:solidFill>
                </a:uFill>
                <a:latin typeface="Arial Black"/>
                <a:cs typeface="Arial Black"/>
              </a:rPr>
              <a:t>100</a:t>
            </a:r>
            <a:endParaRPr sz="2000">
              <a:latin typeface="Arial Black"/>
              <a:cs typeface="Arial Black"/>
            </a:endParaRPr>
          </a:p>
          <a:p>
            <a:pPr marL="4317365" algn="ctr">
              <a:lnSpc>
                <a:spcPct val="100000"/>
              </a:lnSpc>
              <a:spcBef>
                <a:spcPts val="1605"/>
              </a:spcBef>
            </a:pPr>
            <a:r>
              <a:rPr sz="950" spc="15" dirty="0">
                <a:latin typeface="Arial Black"/>
                <a:cs typeface="Arial Black"/>
              </a:rPr>
              <a:t>ADULT</a:t>
            </a:r>
            <a:r>
              <a:rPr sz="950" spc="95" dirty="0">
                <a:latin typeface="Arial Black"/>
                <a:cs typeface="Arial Black"/>
              </a:rPr>
              <a:t> </a:t>
            </a:r>
            <a:r>
              <a:rPr sz="950" spc="20" dirty="0">
                <a:latin typeface="Arial Black"/>
                <a:cs typeface="Arial Black"/>
              </a:rPr>
              <a:t>&amp;</a:t>
            </a:r>
            <a:r>
              <a:rPr sz="950" spc="5" dirty="0">
                <a:latin typeface="Arial Black"/>
                <a:cs typeface="Arial Black"/>
              </a:rPr>
              <a:t> EDERLY</a:t>
            </a:r>
            <a:r>
              <a:rPr sz="950" spc="185" dirty="0">
                <a:latin typeface="Arial Black"/>
                <a:cs typeface="Arial Black"/>
              </a:rPr>
              <a:t> </a:t>
            </a:r>
            <a:r>
              <a:rPr sz="950" spc="5" dirty="0">
                <a:latin typeface="Arial Black"/>
                <a:cs typeface="Arial Black"/>
              </a:rPr>
              <a:t>IMMUNITY</a:t>
            </a:r>
            <a:endParaRPr sz="950">
              <a:latin typeface="Arial Black"/>
              <a:cs typeface="Arial Black"/>
            </a:endParaRPr>
          </a:p>
          <a:p>
            <a:pPr marL="4335780" marR="5080" algn="ctr">
              <a:lnSpc>
                <a:spcPts val="1050"/>
              </a:lnSpc>
              <a:spcBef>
                <a:spcPts val="175"/>
              </a:spcBef>
            </a:pPr>
            <a:r>
              <a:rPr sz="900" spc="-8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900" spc="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-75" dirty="0">
                <a:solidFill>
                  <a:srgbClr val="7E7E7E"/>
                </a:solidFill>
                <a:latin typeface="Arial"/>
                <a:cs typeface="Arial"/>
              </a:rPr>
              <a:t>y</a:t>
            </a:r>
            <a:r>
              <a:rPr sz="900" spc="15" dirty="0">
                <a:solidFill>
                  <a:srgbClr val="7E7E7E"/>
                </a:solidFill>
                <a:latin typeface="Arial"/>
                <a:cs typeface="Arial"/>
              </a:rPr>
              <a:t>o</a:t>
            </a: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900" spc="7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900" spc="15" dirty="0">
                <a:solidFill>
                  <a:srgbClr val="7E7E7E"/>
                </a:solidFill>
                <a:latin typeface="Arial"/>
                <a:cs typeface="Arial"/>
              </a:rPr>
              <a:t>o</a:t>
            </a: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w</a:t>
            </a:r>
            <a:r>
              <a:rPr sz="900" spc="-8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7E7E7E"/>
                </a:solidFill>
                <a:latin typeface="Arial"/>
                <a:cs typeface="Arial"/>
              </a:rPr>
              <a:t>olde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900" spc="-10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c</a:t>
            </a:r>
            <a:r>
              <a:rPr sz="900" spc="15" dirty="0">
                <a:solidFill>
                  <a:srgbClr val="7E7E7E"/>
                </a:solidFill>
                <a:latin typeface="Arial"/>
                <a:cs typeface="Arial"/>
              </a:rPr>
              <a:t>hildhoo</a:t>
            </a: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900" spc="-8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7E7E7E"/>
                </a:solidFill>
                <a:latin typeface="Arial"/>
                <a:cs typeface="Arial"/>
              </a:rPr>
              <a:t>an</a:t>
            </a: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900" spc="-8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7E7E7E"/>
                </a:solidFill>
                <a:latin typeface="Arial"/>
                <a:cs typeface="Arial"/>
              </a:rPr>
              <a:t>adole</a:t>
            </a:r>
            <a:r>
              <a:rPr sz="900" spc="7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c</a:t>
            </a:r>
            <a:r>
              <a:rPr sz="900" spc="-6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900" spc="15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ce</a:t>
            </a:r>
            <a:r>
              <a:rPr sz="900" spc="-8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900" spc="70" dirty="0">
                <a:solidFill>
                  <a:srgbClr val="7E7E7E"/>
                </a:solidFill>
                <a:latin typeface="Arial"/>
                <a:cs typeface="Arial"/>
              </a:rPr>
              <a:t>m</a:t>
            </a: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m</a:t>
            </a:r>
            <a:r>
              <a:rPr sz="900" spc="-6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900" spc="15" dirty="0">
                <a:solidFill>
                  <a:srgbClr val="7E7E7E"/>
                </a:solidFill>
                <a:latin typeface="Arial"/>
                <a:cs typeface="Arial"/>
              </a:rPr>
              <a:t>ni</a:t>
            </a:r>
            <a:r>
              <a:rPr sz="900" spc="-30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y</a:t>
            </a:r>
            <a:r>
              <a:rPr sz="900" spc="-17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7E7E7E"/>
                </a:solidFill>
                <a:latin typeface="Arial"/>
                <a:cs typeface="Arial"/>
              </a:rPr>
              <a:t>wea</a:t>
            </a: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k</a:t>
            </a:r>
            <a:r>
              <a:rPr sz="900" spc="15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900" spc="-6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s.  </a:t>
            </a:r>
            <a:r>
              <a:rPr sz="900" spc="-10" dirty="0">
                <a:solidFill>
                  <a:srgbClr val="7E7E7E"/>
                </a:solidFill>
                <a:latin typeface="Arial"/>
                <a:cs typeface="Arial"/>
              </a:rPr>
              <a:t>Your</a:t>
            </a:r>
            <a:r>
              <a:rPr sz="900" spc="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7E7E7E"/>
                </a:solidFill>
                <a:latin typeface="Arial"/>
                <a:cs typeface="Arial"/>
              </a:rPr>
              <a:t>body</a:t>
            </a:r>
            <a:r>
              <a:rPr sz="900" spc="-10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25" dirty="0">
                <a:solidFill>
                  <a:srgbClr val="7E7E7E"/>
                </a:solidFill>
                <a:latin typeface="Arial"/>
                <a:cs typeface="Arial"/>
              </a:rPr>
              <a:t>doesn’t</a:t>
            </a:r>
            <a:r>
              <a:rPr sz="900" spc="-1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25" dirty="0">
                <a:solidFill>
                  <a:srgbClr val="7E7E7E"/>
                </a:solidFill>
                <a:latin typeface="Arial"/>
                <a:cs typeface="Arial"/>
              </a:rPr>
              <a:t>respond</a:t>
            </a:r>
            <a:r>
              <a:rPr sz="900" spc="-7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7E7E7E"/>
                </a:solidFill>
                <a:latin typeface="Arial"/>
                <a:cs typeface="Arial"/>
              </a:rPr>
              <a:t>as</a:t>
            </a:r>
            <a:r>
              <a:rPr sz="900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7E7E7E"/>
                </a:solidFill>
                <a:latin typeface="Arial"/>
                <a:cs typeface="Arial"/>
              </a:rPr>
              <a:t>quicklyto fight</a:t>
            </a:r>
            <a:r>
              <a:rPr sz="900" spc="-5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off</a:t>
            </a:r>
            <a:r>
              <a:rPr sz="900" spc="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7E7E7E"/>
                </a:solidFill>
                <a:latin typeface="Arial"/>
                <a:cs typeface="Arial"/>
              </a:rPr>
              <a:t>bacteria</a:t>
            </a:r>
            <a:r>
              <a:rPr sz="900" spc="-7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7E7E7E"/>
                </a:solidFill>
                <a:latin typeface="Arial"/>
                <a:cs typeface="Arial"/>
              </a:rPr>
              <a:t>and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805176" y="3738626"/>
            <a:ext cx="6448425" cy="228600"/>
          </a:xfrm>
          <a:custGeom>
            <a:avLst/>
            <a:gdLst/>
            <a:ahLst/>
            <a:cxnLst/>
            <a:rect l="l" t="t" r="r" b="b"/>
            <a:pathLst>
              <a:path w="6448425" h="228600">
                <a:moveTo>
                  <a:pt x="0" y="228600"/>
                </a:moveTo>
                <a:lnTo>
                  <a:pt x="1492" y="184038"/>
                </a:lnTo>
                <a:lnTo>
                  <a:pt x="5556" y="147669"/>
                </a:lnTo>
                <a:lnTo>
                  <a:pt x="11572" y="123158"/>
                </a:lnTo>
                <a:lnTo>
                  <a:pt x="18923" y="114173"/>
                </a:lnTo>
                <a:lnTo>
                  <a:pt x="3205099" y="114300"/>
                </a:lnTo>
                <a:lnTo>
                  <a:pt x="3212522" y="105316"/>
                </a:lnTo>
                <a:lnTo>
                  <a:pt x="3218576" y="80819"/>
                </a:lnTo>
                <a:lnTo>
                  <a:pt x="3222654" y="44487"/>
                </a:lnTo>
                <a:lnTo>
                  <a:pt x="3224149" y="0"/>
                </a:lnTo>
                <a:lnTo>
                  <a:pt x="3225643" y="44487"/>
                </a:lnTo>
                <a:lnTo>
                  <a:pt x="3229721" y="80819"/>
                </a:lnTo>
                <a:lnTo>
                  <a:pt x="3235775" y="105316"/>
                </a:lnTo>
                <a:lnTo>
                  <a:pt x="3243199" y="114300"/>
                </a:lnTo>
                <a:lnTo>
                  <a:pt x="6429375" y="114300"/>
                </a:lnTo>
                <a:lnTo>
                  <a:pt x="6436744" y="123265"/>
                </a:lnTo>
                <a:lnTo>
                  <a:pt x="6442805" y="147732"/>
                </a:lnTo>
                <a:lnTo>
                  <a:pt x="6446912" y="184058"/>
                </a:lnTo>
                <a:lnTo>
                  <a:pt x="6448425" y="228600"/>
                </a:lnTo>
              </a:path>
            </a:pathLst>
          </a:custGeom>
          <a:ln w="953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841868" y="3065462"/>
            <a:ext cx="3367404" cy="582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solidFill>
                  <a:srgbClr val="7E7E7E"/>
                </a:solidFill>
                <a:latin typeface="Arial"/>
                <a:cs typeface="Arial"/>
              </a:rPr>
              <a:t>viruses</a:t>
            </a:r>
            <a:r>
              <a:rPr sz="900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that</a:t>
            </a:r>
            <a:r>
              <a:rPr sz="900" spc="-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invade</a:t>
            </a:r>
            <a:r>
              <a:rPr sz="900" spc="-8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7E7E7E"/>
                </a:solidFill>
                <a:latin typeface="Arial"/>
                <a:cs typeface="Arial"/>
              </a:rPr>
              <a:t>our</a:t>
            </a:r>
            <a:r>
              <a:rPr sz="900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25" dirty="0">
                <a:solidFill>
                  <a:srgbClr val="7E7E7E"/>
                </a:solidFill>
                <a:latin typeface="Arial"/>
                <a:cs typeface="Arial"/>
              </a:rPr>
              <a:t>systems,</a:t>
            </a:r>
            <a:r>
              <a:rPr sz="900" spc="-1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7E7E7E"/>
                </a:solidFill>
                <a:latin typeface="Arial"/>
                <a:cs typeface="Arial"/>
              </a:rPr>
              <a:t>falling</a:t>
            </a:r>
            <a:r>
              <a:rPr sz="900" spc="-7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7E7E7E"/>
                </a:solidFill>
                <a:latin typeface="Arial"/>
                <a:cs typeface="Arial"/>
              </a:rPr>
              <a:t>ill</a:t>
            </a:r>
            <a:r>
              <a:rPr sz="900" spc="-8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more</a:t>
            </a:r>
            <a:r>
              <a:rPr sz="900" spc="-7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frequently.</a:t>
            </a:r>
            <a:endParaRPr sz="900">
              <a:latin typeface="Arial"/>
              <a:cs typeface="Arial"/>
            </a:endParaRPr>
          </a:p>
          <a:p>
            <a:pPr marL="12065" marR="5080" algn="ctr">
              <a:lnSpc>
                <a:spcPct val="100800"/>
              </a:lnSpc>
              <a:spcBef>
                <a:spcPts val="40"/>
              </a:spcBef>
            </a:pP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Aging 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takes</a:t>
            </a:r>
            <a:r>
              <a:rPr sz="900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 toll </a:t>
            </a:r>
            <a:r>
              <a:rPr sz="900" spc="5" dirty="0">
                <a:solidFill>
                  <a:srgbClr val="7E7E7E"/>
                </a:solidFill>
                <a:latin typeface="Arial"/>
                <a:cs typeface="Arial"/>
              </a:rPr>
              <a:t>on</a:t>
            </a:r>
            <a:r>
              <a:rPr sz="900" spc="-7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the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30" dirty="0">
                <a:solidFill>
                  <a:srgbClr val="7E7E7E"/>
                </a:solidFill>
                <a:latin typeface="Arial"/>
                <a:cs typeface="Arial"/>
              </a:rPr>
              <a:t>immune</a:t>
            </a:r>
            <a:r>
              <a:rPr sz="900" spc="-7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7E7E7E"/>
                </a:solidFill>
                <a:latin typeface="Arial"/>
                <a:cs typeface="Arial"/>
              </a:rPr>
              <a:t>system</a:t>
            </a:r>
            <a:r>
              <a:rPr sz="900" spc="-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allowing</a:t>
            </a:r>
            <a:r>
              <a:rPr sz="900" spc="-8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more</a:t>
            </a:r>
            <a:r>
              <a:rPr sz="900" spc="-7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Arial"/>
                <a:cs typeface="Arial"/>
              </a:rPr>
              <a:t>infections, </a:t>
            </a:r>
            <a:r>
              <a:rPr sz="900" spc="-2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7E7E7E"/>
                </a:solidFill>
                <a:latin typeface="Arial"/>
                <a:cs typeface="Arial"/>
              </a:rPr>
              <a:t>inflammations and diseases </a:t>
            </a:r>
            <a:r>
              <a:rPr sz="900" spc="-15" dirty="0">
                <a:solidFill>
                  <a:srgbClr val="7E7E7E"/>
                </a:solidFill>
                <a:latin typeface="Arial"/>
                <a:cs typeface="Arial"/>
              </a:rPr>
              <a:t>to </a:t>
            </a: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take </a:t>
            </a:r>
            <a:r>
              <a:rPr sz="900" spc="15" dirty="0">
                <a:solidFill>
                  <a:srgbClr val="7E7E7E"/>
                </a:solidFill>
                <a:latin typeface="Arial"/>
                <a:cs typeface="Arial"/>
              </a:rPr>
              <a:t>hold. 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However, with </a:t>
            </a: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the </a:t>
            </a:r>
            <a:r>
              <a:rPr sz="900" spc="10" dirty="0">
                <a:solidFill>
                  <a:srgbClr val="7E7E7E"/>
                </a:solidFill>
                <a:latin typeface="Arial"/>
                <a:cs typeface="Arial"/>
              </a:rPr>
              <a:t>right </a:t>
            </a:r>
            <a:r>
              <a:rPr sz="900" spc="-2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nutrition</a:t>
            </a:r>
            <a:r>
              <a:rPr sz="900" spc="-8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Arial"/>
                <a:cs typeface="Arial"/>
              </a:rPr>
              <a:t>you</a:t>
            </a:r>
            <a:r>
              <a:rPr sz="900" spc="7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7E7E7E"/>
                </a:solidFill>
                <a:latin typeface="Arial"/>
                <a:cs typeface="Arial"/>
              </a:rPr>
              <a:t>can</a:t>
            </a:r>
            <a:r>
              <a:rPr sz="900" spc="-8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7E7E7E"/>
                </a:solidFill>
                <a:latin typeface="Arial"/>
                <a:cs typeface="Arial"/>
              </a:rPr>
              <a:t>maintain</a:t>
            </a:r>
            <a:r>
              <a:rPr sz="900" spc="-8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900" spc="-8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7E7E7E"/>
                </a:solidFill>
                <a:latin typeface="Arial"/>
                <a:cs typeface="Arial"/>
              </a:rPr>
              <a:t>healthier</a:t>
            </a:r>
            <a:r>
              <a:rPr sz="900" spc="-10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20" dirty="0">
                <a:solidFill>
                  <a:srgbClr val="7E7E7E"/>
                </a:solidFill>
                <a:latin typeface="Arial"/>
                <a:cs typeface="Arial"/>
              </a:rPr>
              <a:t>immune</a:t>
            </a:r>
            <a:r>
              <a:rPr sz="900" spc="-8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7E7E7E"/>
                </a:solidFill>
                <a:latin typeface="Arial"/>
                <a:cs typeface="Arial"/>
              </a:rPr>
              <a:t>system.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210924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33749" y="0"/>
              <a:ext cx="8858250" cy="68579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848600" y="4543425"/>
              <a:ext cx="4029075" cy="19050"/>
            </a:xfrm>
            <a:custGeom>
              <a:avLst/>
              <a:gdLst/>
              <a:ahLst/>
              <a:cxnLst/>
              <a:rect l="l" t="t" r="r" b="b"/>
              <a:pathLst>
                <a:path w="4029075" h="19050">
                  <a:moveTo>
                    <a:pt x="4029075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4029075" y="19050"/>
                  </a:lnTo>
                  <a:lnTo>
                    <a:pt x="4029075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696200" y="628650"/>
              <a:ext cx="2362200" cy="400050"/>
            </a:xfrm>
            <a:custGeom>
              <a:avLst/>
              <a:gdLst/>
              <a:ahLst/>
              <a:cxnLst/>
              <a:rect l="l" t="t" r="r" b="b"/>
              <a:pathLst>
                <a:path w="2362200" h="400050">
                  <a:moveTo>
                    <a:pt x="2362200" y="0"/>
                  </a:moveTo>
                  <a:lnTo>
                    <a:pt x="0" y="0"/>
                  </a:lnTo>
                  <a:lnTo>
                    <a:pt x="0" y="400050"/>
                  </a:lnTo>
                  <a:lnTo>
                    <a:pt x="2362200" y="400050"/>
                  </a:lnTo>
                  <a:lnTo>
                    <a:pt x="2362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60918" y="1969452"/>
            <a:ext cx="2891790" cy="4889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spc="15" dirty="0">
                <a:solidFill>
                  <a:srgbClr val="000000"/>
                </a:solidFill>
              </a:rPr>
              <a:t>DR.</a:t>
            </a:r>
            <a:r>
              <a:rPr sz="2000" spc="-110" dirty="0">
                <a:solidFill>
                  <a:srgbClr val="000000"/>
                </a:solidFill>
              </a:rPr>
              <a:t> </a:t>
            </a:r>
            <a:r>
              <a:rPr sz="2000" dirty="0">
                <a:solidFill>
                  <a:srgbClr val="000000"/>
                </a:solidFill>
              </a:rPr>
              <a:t>DOUG</a:t>
            </a:r>
            <a:r>
              <a:rPr sz="2000" spc="-65" dirty="0">
                <a:solidFill>
                  <a:srgbClr val="000000"/>
                </a:solidFill>
              </a:rPr>
              <a:t> </a:t>
            </a:r>
            <a:r>
              <a:rPr sz="2000" spc="20" dirty="0">
                <a:solidFill>
                  <a:srgbClr val="000000"/>
                </a:solidFill>
              </a:rPr>
              <a:t>GABBERT</a:t>
            </a:r>
            <a:endParaRPr sz="2000"/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950" dirty="0">
                <a:solidFill>
                  <a:srgbClr val="000000"/>
                </a:solidFill>
              </a:rPr>
              <a:t>ENZACTA</a:t>
            </a:r>
            <a:r>
              <a:rPr sz="950" spc="265" dirty="0">
                <a:solidFill>
                  <a:srgbClr val="000000"/>
                </a:solidFill>
              </a:rPr>
              <a:t> </a:t>
            </a:r>
            <a:r>
              <a:rPr sz="950" spc="5" dirty="0">
                <a:solidFill>
                  <a:srgbClr val="000000"/>
                </a:solidFill>
              </a:rPr>
              <a:t>CHIEF</a:t>
            </a:r>
            <a:r>
              <a:rPr sz="950" spc="75" dirty="0">
                <a:solidFill>
                  <a:srgbClr val="000000"/>
                </a:solidFill>
              </a:rPr>
              <a:t> </a:t>
            </a:r>
            <a:r>
              <a:rPr sz="950" dirty="0">
                <a:solidFill>
                  <a:srgbClr val="000000"/>
                </a:solidFill>
              </a:rPr>
              <a:t>SCIENTIST</a:t>
            </a:r>
            <a:endParaRPr sz="950"/>
          </a:p>
        </p:txBody>
      </p:sp>
      <p:sp>
        <p:nvSpPr>
          <p:cNvPr id="8" name="object 8"/>
          <p:cNvSpPr txBox="1"/>
          <p:nvPr/>
        </p:nvSpPr>
        <p:spPr>
          <a:xfrm>
            <a:off x="7860918" y="2598737"/>
            <a:ext cx="3590925" cy="63246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5400"/>
              </a:lnSpc>
              <a:spcBef>
                <a:spcPts val="65"/>
              </a:spcBef>
            </a:pPr>
            <a:r>
              <a:rPr sz="950" dirty="0">
                <a:latin typeface="Arial"/>
                <a:cs typeface="Arial"/>
              </a:rPr>
              <a:t>Natural,</a:t>
            </a:r>
            <a:r>
              <a:rPr sz="950" spc="5" dirty="0">
                <a:latin typeface="Arial"/>
                <a:cs typeface="Arial"/>
              </a:rPr>
              <a:t> plant-based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nutrients </a:t>
            </a:r>
            <a:r>
              <a:rPr sz="950" spc="10" dirty="0">
                <a:latin typeface="Arial"/>
                <a:cs typeface="Arial"/>
              </a:rPr>
              <a:t>(glycopeptides)</a:t>
            </a:r>
            <a:r>
              <a:rPr sz="950" spc="15" dirty="0">
                <a:latin typeface="Arial"/>
                <a:cs typeface="Arial"/>
              </a:rPr>
              <a:t> can </a:t>
            </a:r>
            <a:r>
              <a:rPr sz="950" dirty="0">
                <a:latin typeface="Arial"/>
                <a:cs typeface="Arial"/>
              </a:rPr>
              <a:t>help support 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the</a:t>
            </a:r>
            <a:r>
              <a:rPr sz="950" spc="1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body’s</a:t>
            </a:r>
            <a:r>
              <a:rPr sz="950" spc="8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repair</a:t>
            </a:r>
            <a:r>
              <a:rPr sz="950" spc="16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and</a:t>
            </a:r>
            <a:r>
              <a:rPr sz="950" spc="20" dirty="0">
                <a:latin typeface="Arial"/>
                <a:cs typeface="Arial"/>
              </a:rPr>
              <a:t> </a:t>
            </a:r>
            <a:r>
              <a:rPr sz="950" spc="-10" dirty="0">
                <a:latin typeface="Arial"/>
                <a:cs typeface="Arial"/>
              </a:rPr>
              <a:t>rejuvenation</a:t>
            </a:r>
            <a:r>
              <a:rPr sz="950" spc="7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process,</a:t>
            </a:r>
            <a:r>
              <a:rPr sz="950" spc="6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restore</a:t>
            </a:r>
            <a:r>
              <a:rPr sz="950" spc="9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energy,</a:t>
            </a:r>
            <a:r>
              <a:rPr sz="950" spc="14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help </a:t>
            </a:r>
            <a:r>
              <a:rPr sz="950" spc="-250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your immune </a:t>
            </a:r>
            <a:r>
              <a:rPr sz="950" spc="30" dirty="0">
                <a:latin typeface="Arial"/>
                <a:cs typeface="Arial"/>
              </a:rPr>
              <a:t>system, </a:t>
            </a:r>
            <a:r>
              <a:rPr sz="950" dirty="0">
                <a:latin typeface="Arial"/>
                <a:cs typeface="Arial"/>
              </a:rPr>
              <a:t>support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hormonal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balance, </a:t>
            </a:r>
            <a:r>
              <a:rPr sz="950" dirty="0">
                <a:latin typeface="Arial"/>
                <a:cs typeface="Arial"/>
              </a:rPr>
              <a:t>and </a:t>
            </a:r>
            <a:r>
              <a:rPr sz="950" spc="5" dirty="0">
                <a:latin typeface="Arial"/>
                <a:cs typeface="Arial"/>
              </a:rPr>
              <a:t>enhance 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mental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vitality.</a:t>
            </a:r>
            <a:endParaRPr sz="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60918" y="3333178"/>
            <a:ext cx="3539490" cy="10902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spc="-10" dirty="0">
                <a:latin typeface="Arial"/>
                <a:cs typeface="Arial"/>
              </a:rPr>
              <a:t>Dr.</a:t>
            </a:r>
            <a:r>
              <a:rPr sz="950" spc="5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Doug</a:t>
            </a:r>
            <a:r>
              <a:rPr sz="950" spc="16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Gabbert</a:t>
            </a:r>
            <a:r>
              <a:rPr sz="950" spc="13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is</a:t>
            </a:r>
            <a:r>
              <a:rPr sz="950" spc="6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a </a:t>
            </a:r>
            <a:r>
              <a:rPr sz="950" dirty="0">
                <a:latin typeface="Arial"/>
                <a:cs typeface="Arial"/>
              </a:rPr>
              <a:t>national</a:t>
            </a:r>
            <a:r>
              <a:rPr sz="950" spc="114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speaker</a:t>
            </a:r>
            <a:r>
              <a:rPr sz="950" spc="5" dirty="0">
                <a:latin typeface="Arial"/>
                <a:cs typeface="Arial"/>
              </a:rPr>
              <a:t> on</a:t>
            </a:r>
            <a:r>
              <a:rPr sz="950" spc="90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wellness.</a:t>
            </a:r>
            <a:r>
              <a:rPr sz="950" spc="60" dirty="0">
                <a:latin typeface="Arial"/>
                <a:cs typeface="Arial"/>
              </a:rPr>
              <a:t> </a:t>
            </a:r>
            <a:r>
              <a:rPr sz="950" spc="-15" dirty="0">
                <a:latin typeface="Arial"/>
                <a:cs typeface="Arial"/>
              </a:rPr>
              <a:t>In</a:t>
            </a:r>
            <a:r>
              <a:rPr sz="950" spc="8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his</a:t>
            </a:r>
            <a:endParaRPr sz="950">
              <a:latin typeface="Arial"/>
              <a:cs typeface="Arial"/>
            </a:endParaRPr>
          </a:p>
          <a:p>
            <a:pPr marL="12700" marR="5080">
              <a:lnSpc>
                <a:spcPct val="105400"/>
              </a:lnSpc>
            </a:pPr>
            <a:r>
              <a:rPr sz="950" spc="5" dirty="0">
                <a:latin typeface="Arial"/>
                <a:cs typeface="Arial"/>
              </a:rPr>
              <a:t>35</a:t>
            </a:r>
            <a:r>
              <a:rPr sz="950" spc="2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years</a:t>
            </a:r>
            <a:r>
              <a:rPr sz="950" spc="7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of</a:t>
            </a:r>
            <a:r>
              <a:rPr sz="950" spc="6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experience</a:t>
            </a:r>
            <a:r>
              <a:rPr sz="950" spc="16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he’s</a:t>
            </a:r>
            <a:r>
              <a:rPr sz="950" spc="7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had</a:t>
            </a:r>
            <a:r>
              <a:rPr sz="950" spc="2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a successful</a:t>
            </a:r>
            <a:r>
              <a:rPr sz="950" spc="4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practice </a:t>
            </a:r>
            <a:r>
              <a:rPr sz="950" dirty="0">
                <a:latin typeface="Arial"/>
                <a:cs typeface="Arial"/>
              </a:rPr>
              <a:t>and</a:t>
            </a:r>
            <a:r>
              <a:rPr sz="950" spc="9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then </a:t>
            </a:r>
            <a:r>
              <a:rPr sz="950" spc="-250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became a </a:t>
            </a:r>
            <a:r>
              <a:rPr sz="950" dirty="0">
                <a:latin typeface="Arial"/>
                <a:cs typeface="Arial"/>
              </a:rPr>
              <a:t>product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specialist </a:t>
            </a:r>
            <a:r>
              <a:rPr sz="950" spc="-15" dirty="0">
                <a:latin typeface="Arial"/>
                <a:cs typeface="Arial"/>
              </a:rPr>
              <a:t>for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15" dirty="0">
                <a:latin typeface="Arial"/>
                <a:cs typeface="Arial"/>
              </a:rPr>
              <a:t>several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multi-million </a:t>
            </a:r>
            <a:r>
              <a:rPr sz="950" dirty="0">
                <a:latin typeface="Arial"/>
                <a:cs typeface="Arial"/>
              </a:rPr>
              <a:t>dollar </a:t>
            </a:r>
            <a:r>
              <a:rPr sz="950" spc="5" dirty="0">
                <a:latin typeface="Arial"/>
                <a:cs typeface="Arial"/>
              </a:rPr>
              <a:t> companies</a:t>
            </a:r>
            <a:r>
              <a:rPr sz="950" spc="14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in</a:t>
            </a:r>
            <a:r>
              <a:rPr sz="950" spc="20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the</a:t>
            </a:r>
            <a:r>
              <a:rPr sz="950" spc="1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natural</a:t>
            </a:r>
            <a:r>
              <a:rPr sz="950" spc="12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remedy</a:t>
            </a:r>
            <a:r>
              <a:rPr sz="950" spc="150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industry.</a:t>
            </a:r>
            <a:r>
              <a:rPr sz="950" spc="6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He</a:t>
            </a:r>
            <a:r>
              <a:rPr sz="950" spc="1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is</a:t>
            </a:r>
            <a:r>
              <a:rPr sz="950" spc="7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an</a:t>
            </a:r>
            <a:r>
              <a:rPr sz="950" spc="2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expert</a:t>
            </a:r>
            <a:endParaRPr sz="950">
              <a:latin typeface="Arial"/>
              <a:cs typeface="Arial"/>
            </a:endParaRPr>
          </a:p>
          <a:p>
            <a:pPr marL="12700" marR="289560">
              <a:lnSpc>
                <a:spcPct val="105400"/>
              </a:lnSpc>
              <a:spcBef>
                <a:spcPts val="5"/>
              </a:spcBef>
            </a:pPr>
            <a:r>
              <a:rPr sz="950" spc="10" dirty="0">
                <a:latin typeface="Arial"/>
                <a:cs typeface="Arial"/>
              </a:rPr>
              <a:t>in </a:t>
            </a:r>
            <a:r>
              <a:rPr sz="950" spc="-5" dirty="0">
                <a:latin typeface="Arial"/>
                <a:cs typeface="Arial"/>
              </a:rPr>
              <a:t>finding</a:t>
            </a:r>
            <a:r>
              <a:rPr sz="950" dirty="0">
                <a:latin typeface="Arial"/>
                <a:cs typeface="Arial"/>
              </a:rPr>
              <a:t> new </a:t>
            </a:r>
            <a:r>
              <a:rPr sz="950" spc="5" dirty="0">
                <a:latin typeface="Arial"/>
                <a:cs typeface="Arial"/>
              </a:rPr>
              <a:t>technologies</a:t>
            </a:r>
            <a:r>
              <a:rPr sz="950" spc="10" dirty="0">
                <a:latin typeface="Arial"/>
                <a:cs typeface="Arial"/>
              </a:rPr>
              <a:t> in which </a:t>
            </a:r>
            <a:r>
              <a:rPr sz="950" spc="20" dirty="0">
                <a:latin typeface="Arial"/>
                <a:cs typeface="Arial"/>
              </a:rPr>
              <a:t>to </a:t>
            </a:r>
            <a:r>
              <a:rPr sz="950" spc="10" dirty="0">
                <a:latin typeface="Arial"/>
                <a:cs typeface="Arial"/>
              </a:rPr>
              <a:t>combine with </a:t>
            </a:r>
            <a:r>
              <a:rPr sz="950" spc="5" dirty="0">
                <a:latin typeface="Arial"/>
                <a:cs typeface="Arial"/>
              </a:rPr>
              <a:t>other </a:t>
            </a:r>
            <a:r>
              <a:rPr sz="950" spc="-2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proprietary</a:t>
            </a:r>
            <a:r>
              <a:rPr sz="950" dirty="0">
                <a:latin typeface="Arial"/>
                <a:cs typeface="Arial"/>
              </a:rPr>
              <a:t> ingredients</a:t>
            </a:r>
            <a:r>
              <a:rPr sz="950" spc="26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to make </a:t>
            </a:r>
            <a:r>
              <a:rPr sz="950" dirty="0">
                <a:latin typeface="Arial"/>
                <a:cs typeface="Arial"/>
              </a:rPr>
              <a:t>highly </a:t>
            </a:r>
            <a:r>
              <a:rPr sz="950" spc="-15" dirty="0">
                <a:latin typeface="Arial"/>
                <a:cs typeface="Arial"/>
              </a:rPr>
              <a:t>effective</a:t>
            </a:r>
            <a:r>
              <a:rPr sz="950" spc="23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formulas 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that</a:t>
            </a:r>
            <a:r>
              <a:rPr sz="950" spc="60" dirty="0">
                <a:latin typeface="Arial"/>
                <a:cs typeface="Arial"/>
              </a:rPr>
              <a:t> </a:t>
            </a:r>
            <a:r>
              <a:rPr sz="950" spc="-15" dirty="0">
                <a:latin typeface="Arial"/>
                <a:cs typeface="Arial"/>
              </a:rPr>
              <a:t>deliver</a:t>
            </a:r>
            <a:r>
              <a:rPr sz="950" spc="15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amazing</a:t>
            </a:r>
            <a:r>
              <a:rPr sz="950" spc="9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health</a:t>
            </a:r>
            <a:r>
              <a:rPr sz="950" spc="9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benefits.</a:t>
            </a:r>
            <a:endParaRPr sz="95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15425" y="4676775"/>
            <a:ext cx="1438275" cy="143827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577840" y="2570162"/>
            <a:ext cx="1684655" cy="94551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98425" marR="5080" indent="-85725">
              <a:lnSpc>
                <a:spcPct val="100000"/>
              </a:lnSpc>
              <a:spcBef>
                <a:spcPts val="125"/>
              </a:spcBef>
            </a:pPr>
            <a:r>
              <a:rPr sz="2000" spc="45" dirty="0">
                <a:solidFill>
                  <a:srgbClr val="AC1A96"/>
                </a:solidFill>
                <a:latin typeface="Arial Black"/>
                <a:cs typeface="Arial Black"/>
              </a:rPr>
              <a:t>“P</a:t>
            </a:r>
            <a:r>
              <a:rPr sz="2000" spc="-20" dirty="0">
                <a:solidFill>
                  <a:srgbClr val="AC1A96"/>
                </a:solidFill>
                <a:latin typeface="Arial Black"/>
                <a:cs typeface="Arial Black"/>
              </a:rPr>
              <a:t>O</a:t>
            </a:r>
            <a:r>
              <a:rPr sz="2000" spc="25" dirty="0">
                <a:solidFill>
                  <a:srgbClr val="AC1A96"/>
                </a:solidFill>
                <a:latin typeface="Arial Black"/>
                <a:cs typeface="Arial Black"/>
              </a:rPr>
              <a:t>W</a:t>
            </a:r>
            <a:r>
              <a:rPr sz="2000" spc="45" dirty="0">
                <a:solidFill>
                  <a:srgbClr val="AC1A96"/>
                </a:solidFill>
                <a:latin typeface="Arial Black"/>
                <a:cs typeface="Arial Black"/>
              </a:rPr>
              <a:t>E</a:t>
            </a:r>
            <a:r>
              <a:rPr sz="2000" spc="25" dirty="0">
                <a:solidFill>
                  <a:srgbClr val="AC1A96"/>
                </a:solidFill>
                <a:latin typeface="Arial Black"/>
                <a:cs typeface="Arial Black"/>
              </a:rPr>
              <a:t>R</a:t>
            </a:r>
            <a:r>
              <a:rPr sz="2000" dirty="0">
                <a:solidFill>
                  <a:srgbClr val="AC1A96"/>
                </a:solidFill>
                <a:latin typeface="Arial Black"/>
                <a:cs typeface="Arial Black"/>
              </a:rPr>
              <a:t>-</a:t>
            </a:r>
            <a:r>
              <a:rPr sz="2000" spc="-25" dirty="0">
                <a:solidFill>
                  <a:srgbClr val="AC1A96"/>
                </a:solidFill>
                <a:latin typeface="Arial Black"/>
                <a:cs typeface="Arial Black"/>
              </a:rPr>
              <a:t>UP  </a:t>
            </a:r>
            <a:r>
              <a:rPr sz="2000" spc="-40" dirty="0">
                <a:solidFill>
                  <a:srgbClr val="AC1A96"/>
                </a:solidFill>
                <a:latin typeface="Arial Black"/>
                <a:cs typeface="Arial Black"/>
              </a:rPr>
              <a:t>YOUR</a:t>
            </a:r>
            <a:endParaRPr sz="2000">
              <a:latin typeface="Arial Black"/>
              <a:cs typeface="Arial Black"/>
            </a:endParaRPr>
          </a:p>
          <a:p>
            <a:pPr marL="98425">
              <a:lnSpc>
                <a:spcPct val="100000"/>
              </a:lnSpc>
              <a:spcBef>
                <a:spcPts val="10"/>
              </a:spcBef>
            </a:pPr>
            <a:r>
              <a:rPr sz="2000" spc="25" dirty="0">
                <a:solidFill>
                  <a:srgbClr val="AC1A96"/>
                </a:solidFill>
                <a:latin typeface="Arial Black"/>
                <a:cs typeface="Arial Black"/>
              </a:rPr>
              <a:t>CELLS…”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FBA3A3-C5BE-4CED-9527-D682B31522F8}"/>
              </a:ext>
            </a:extLst>
          </p:cNvPr>
          <p:cNvSpPr txBox="1"/>
          <p:nvPr/>
        </p:nvSpPr>
        <p:spPr>
          <a:xfrm>
            <a:off x="9296812" y="5970818"/>
            <a:ext cx="107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AUTHORIZED DISTRIBUTOR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400924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4750" y="0"/>
              <a:ext cx="8477250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848600" y="4543425"/>
              <a:ext cx="4029075" cy="19050"/>
            </a:xfrm>
            <a:custGeom>
              <a:avLst/>
              <a:gdLst/>
              <a:ahLst/>
              <a:cxnLst/>
              <a:rect l="l" t="t" r="r" b="b"/>
              <a:pathLst>
                <a:path w="4029075" h="19050">
                  <a:moveTo>
                    <a:pt x="4029075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4029075" y="19050"/>
                  </a:lnTo>
                  <a:lnTo>
                    <a:pt x="4029075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48600" y="628650"/>
              <a:ext cx="942975" cy="276225"/>
            </a:xfrm>
            <a:custGeom>
              <a:avLst/>
              <a:gdLst/>
              <a:ahLst/>
              <a:cxnLst/>
              <a:rect l="l" t="t" r="r" b="b"/>
              <a:pathLst>
                <a:path w="942975" h="276225">
                  <a:moveTo>
                    <a:pt x="942975" y="0"/>
                  </a:moveTo>
                  <a:lnTo>
                    <a:pt x="0" y="0"/>
                  </a:lnTo>
                  <a:lnTo>
                    <a:pt x="0" y="276225"/>
                  </a:lnTo>
                  <a:lnTo>
                    <a:pt x="942975" y="276225"/>
                  </a:lnTo>
                  <a:lnTo>
                    <a:pt x="9429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30566" y="1477327"/>
            <a:ext cx="2102485" cy="725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55"/>
              </a:lnSpc>
              <a:spcBef>
                <a:spcPts val="100"/>
              </a:spcBef>
            </a:pPr>
            <a:r>
              <a:rPr sz="2400" spc="-10" dirty="0">
                <a:solidFill>
                  <a:srgbClr val="000000"/>
                </a:solidFill>
              </a:rPr>
              <a:t>POWERED</a:t>
            </a:r>
            <a:endParaRPr sz="2400"/>
          </a:p>
          <a:p>
            <a:pPr marL="12700">
              <a:lnSpc>
                <a:spcPts val="2755"/>
              </a:lnSpc>
            </a:pPr>
            <a:r>
              <a:rPr sz="2400" dirty="0">
                <a:solidFill>
                  <a:srgbClr val="000000"/>
                </a:solidFill>
              </a:rPr>
              <a:t>BY</a:t>
            </a:r>
            <a:r>
              <a:rPr sz="2400" spc="-120" dirty="0">
                <a:solidFill>
                  <a:srgbClr val="000000"/>
                </a:solidFill>
              </a:rPr>
              <a:t> </a:t>
            </a:r>
            <a:r>
              <a:rPr sz="2400" spc="-5" dirty="0">
                <a:solidFill>
                  <a:srgbClr val="000000"/>
                </a:solidFill>
              </a:rPr>
              <a:t>SCIENCE</a:t>
            </a:r>
            <a:endParaRPr sz="2400"/>
          </a:p>
        </p:txBody>
      </p:sp>
      <p:sp>
        <p:nvSpPr>
          <p:cNvPr id="8" name="object 8"/>
          <p:cNvSpPr txBox="1"/>
          <p:nvPr/>
        </p:nvSpPr>
        <p:spPr>
          <a:xfrm>
            <a:off x="7830566" y="2163762"/>
            <a:ext cx="3870325" cy="14490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25" dirty="0">
                <a:latin typeface="Arial Black"/>
                <a:cs typeface="Arial Black"/>
              </a:rPr>
              <a:t>WH</a:t>
            </a:r>
            <a:r>
              <a:rPr sz="1400" spc="20" dirty="0">
                <a:latin typeface="Arial Black"/>
                <a:cs typeface="Arial Black"/>
              </a:rPr>
              <a:t>Y</a:t>
            </a:r>
            <a:r>
              <a:rPr sz="1400" spc="-80" dirty="0">
                <a:latin typeface="Arial Black"/>
                <a:cs typeface="Arial Black"/>
              </a:rPr>
              <a:t> </a:t>
            </a:r>
            <a:r>
              <a:rPr sz="1400" spc="30" dirty="0">
                <a:latin typeface="Arial Black"/>
                <a:cs typeface="Arial Black"/>
              </a:rPr>
              <a:t>SO</a:t>
            </a:r>
            <a:r>
              <a:rPr sz="1400" spc="20" dirty="0">
                <a:latin typeface="Arial Black"/>
                <a:cs typeface="Arial Black"/>
              </a:rPr>
              <a:t>ME</a:t>
            </a:r>
            <a:r>
              <a:rPr sz="1400" spc="-150" dirty="0">
                <a:latin typeface="Arial Black"/>
                <a:cs typeface="Arial Black"/>
              </a:rPr>
              <a:t> </a:t>
            </a:r>
            <a:r>
              <a:rPr sz="1400" spc="30" dirty="0">
                <a:latin typeface="Arial Black"/>
                <a:cs typeface="Arial Black"/>
              </a:rPr>
              <a:t>PRODUC</a:t>
            </a:r>
            <a:r>
              <a:rPr sz="1400" spc="-45" dirty="0">
                <a:latin typeface="Arial Black"/>
                <a:cs typeface="Arial Black"/>
              </a:rPr>
              <a:t>T</a:t>
            </a:r>
            <a:r>
              <a:rPr sz="1400" spc="15" dirty="0">
                <a:latin typeface="Arial Black"/>
                <a:cs typeface="Arial Black"/>
              </a:rPr>
              <a:t>S</a:t>
            </a:r>
            <a:r>
              <a:rPr sz="1400" spc="-150" dirty="0">
                <a:latin typeface="Arial Black"/>
                <a:cs typeface="Arial Black"/>
              </a:rPr>
              <a:t> </a:t>
            </a:r>
            <a:r>
              <a:rPr sz="1400" spc="35" dirty="0">
                <a:latin typeface="Arial Black"/>
                <a:cs typeface="Arial Black"/>
              </a:rPr>
              <a:t>L</a:t>
            </a:r>
            <a:r>
              <a:rPr sz="1400" spc="30" dirty="0">
                <a:latin typeface="Arial Black"/>
                <a:cs typeface="Arial Black"/>
              </a:rPr>
              <a:t>E</a:t>
            </a:r>
            <a:r>
              <a:rPr sz="1400" spc="15" dirty="0">
                <a:latin typeface="Arial Black"/>
                <a:cs typeface="Arial Black"/>
              </a:rPr>
              <a:t>T</a:t>
            </a:r>
            <a:r>
              <a:rPr sz="1400" spc="-150" dirty="0">
                <a:latin typeface="Arial Black"/>
                <a:cs typeface="Arial Black"/>
              </a:rPr>
              <a:t> </a:t>
            </a:r>
            <a:r>
              <a:rPr sz="1400" spc="-40" dirty="0">
                <a:latin typeface="Arial Black"/>
                <a:cs typeface="Arial Black"/>
              </a:rPr>
              <a:t>Y</a:t>
            </a:r>
            <a:r>
              <a:rPr sz="1400" spc="30" dirty="0">
                <a:latin typeface="Arial Black"/>
                <a:cs typeface="Arial Black"/>
              </a:rPr>
              <a:t>O</a:t>
            </a:r>
            <a:r>
              <a:rPr sz="1400" spc="20" dirty="0">
                <a:latin typeface="Arial Black"/>
                <a:cs typeface="Arial Black"/>
              </a:rPr>
              <a:t>U</a:t>
            </a:r>
            <a:r>
              <a:rPr sz="1400" spc="-160" dirty="0">
                <a:latin typeface="Arial Black"/>
                <a:cs typeface="Arial Black"/>
              </a:rPr>
              <a:t> </a:t>
            </a:r>
            <a:r>
              <a:rPr sz="1400" spc="30" dirty="0">
                <a:latin typeface="Arial Black"/>
                <a:cs typeface="Arial Black"/>
              </a:rPr>
              <a:t>DO</a:t>
            </a:r>
            <a:r>
              <a:rPr sz="1400" spc="25" dirty="0">
                <a:latin typeface="Arial Black"/>
                <a:cs typeface="Arial Black"/>
              </a:rPr>
              <a:t>WN</a:t>
            </a:r>
            <a:endParaRPr sz="1400">
              <a:latin typeface="Arial Black"/>
              <a:cs typeface="Arial Black"/>
            </a:endParaRPr>
          </a:p>
          <a:p>
            <a:pPr marL="12700" marR="405130">
              <a:lnSpc>
                <a:spcPct val="89700"/>
              </a:lnSpc>
              <a:spcBef>
                <a:spcPts val="1750"/>
              </a:spcBef>
            </a:pPr>
            <a:r>
              <a:rPr sz="1200" spc="-10" dirty="0">
                <a:latin typeface="Arial Black"/>
                <a:cs typeface="Arial Black"/>
              </a:rPr>
              <a:t>ENZACTA</a:t>
            </a:r>
            <a:r>
              <a:rPr sz="1200" spc="-10" dirty="0">
                <a:latin typeface="Arial"/>
                <a:cs typeface="Arial"/>
              </a:rPr>
              <a:t>’s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proprietary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30" dirty="0">
                <a:latin typeface="Arial Black"/>
                <a:cs typeface="Arial Black"/>
              </a:rPr>
              <a:t>BIO-READY</a:t>
            </a:r>
            <a:r>
              <a:rPr sz="1200" spc="220" dirty="0">
                <a:latin typeface="Arial Black"/>
                <a:cs typeface="Arial Black"/>
              </a:rPr>
              <a:t> </a:t>
            </a:r>
            <a:r>
              <a:rPr sz="1200" spc="-35" dirty="0">
                <a:latin typeface="Arial"/>
                <a:cs typeface="Arial"/>
              </a:rPr>
              <a:t>technology, </a:t>
            </a:r>
            <a:r>
              <a:rPr sz="1200" spc="-3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effectively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eliminates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obstacles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provide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superior </a:t>
            </a:r>
            <a:r>
              <a:rPr sz="1200" spc="-5" dirty="0">
                <a:latin typeface="Arial"/>
                <a:cs typeface="Arial"/>
              </a:rPr>
              <a:t> absorption</a:t>
            </a:r>
            <a:r>
              <a:rPr sz="1200" spc="-25" dirty="0">
                <a:latin typeface="Arial"/>
                <a:cs typeface="Arial"/>
              </a:rPr>
              <a:t> using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the</a:t>
            </a:r>
            <a:r>
              <a:rPr sz="1200" spc="1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power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20" dirty="0">
                <a:latin typeface="Arial Black"/>
                <a:cs typeface="Arial Black"/>
              </a:rPr>
              <a:t>RECHARGEABLE </a:t>
            </a:r>
            <a:r>
              <a:rPr sz="1200" spc="-385" dirty="0">
                <a:latin typeface="Arial Black"/>
                <a:cs typeface="Arial Black"/>
              </a:rPr>
              <a:t> </a:t>
            </a:r>
            <a:r>
              <a:rPr sz="1200" spc="-10" dirty="0">
                <a:latin typeface="Arial Black"/>
                <a:cs typeface="Arial Black"/>
              </a:rPr>
              <a:t>NUTRIENTS</a:t>
            </a:r>
            <a:r>
              <a:rPr sz="1200" spc="15" dirty="0">
                <a:latin typeface="Arial Black"/>
                <a:cs typeface="Arial Black"/>
              </a:rPr>
              <a:t> </a:t>
            </a:r>
            <a:r>
              <a:rPr sz="1200" spc="-15" dirty="0">
                <a:latin typeface="Arial"/>
                <a:cs typeface="Arial"/>
              </a:rPr>
              <a:t>from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Alpha</a:t>
            </a:r>
            <a:r>
              <a:rPr sz="1200" spc="5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Glycopeptides</a:t>
            </a:r>
            <a:r>
              <a:rPr sz="1200" spc="5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supply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energy </a:t>
            </a:r>
            <a:r>
              <a:rPr sz="1200" spc="-10" dirty="0">
                <a:latin typeface="Arial"/>
                <a:cs typeface="Arial"/>
              </a:rPr>
              <a:t>fast </a:t>
            </a:r>
            <a:r>
              <a:rPr sz="1200" dirty="0">
                <a:latin typeface="Arial"/>
                <a:cs typeface="Arial"/>
              </a:rPr>
              <a:t>&amp; </a:t>
            </a:r>
            <a:r>
              <a:rPr sz="1200" spc="-20" dirty="0">
                <a:latin typeface="Arial"/>
                <a:cs typeface="Arial"/>
              </a:rPr>
              <a:t>effectively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reaching </a:t>
            </a:r>
            <a:r>
              <a:rPr sz="1200" spc="-15" dirty="0">
                <a:latin typeface="Arial"/>
                <a:cs typeface="Arial"/>
              </a:rPr>
              <a:t>their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intended 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cellular</a:t>
            </a:r>
            <a:r>
              <a:rPr sz="1200" spc="16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target!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991600" y="3581400"/>
            <a:ext cx="1524000" cy="2419350"/>
            <a:chOff x="8991600" y="3581400"/>
            <a:chExt cx="1524000" cy="241935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91600" y="3705225"/>
              <a:ext cx="781050" cy="6286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01250" y="3581400"/>
              <a:ext cx="485775" cy="8382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010775" y="3952875"/>
              <a:ext cx="447675" cy="123825"/>
            </a:xfrm>
            <a:custGeom>
              <a:avLst/>
              <a:gdLst/>
              <a:ahLst/>
              <a:cxnLst/>
              <a:rect l="l" t="t" r="r" b="b"/>
              <a:pathLst>
                <a:path w="447675" h="123825">
                  <a:moveTo>
                    <a:pt x="447675" y="0"/>
                  </a:moveTo>
                  <a:lnTo>
                    <a:pt x="0" y="0"/>
                  </a:lnTo>
                  <a:lnTo>
                    <a:pt x="0" y="123825"/>
                  </a:lnTo>
                  <a:lnTo>
                    <a:pt x="447675" y="123825"/>
                  </a:lnTo>
                  <a:lnTo>
                    <a:pt x="44767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81980" y="3892285"/>
              <a:ext cx="433482" cy="2106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77325" y="4562475"/>
              <a:ext cx="1438275" cy="1438275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5F0803B-AF5D-449D-AB23-1E4447AA207A}"/>
              </a:ext>
            </a:extLst>
          </p:cNvPr>
          <p:cNvSpPr txBox="1"/>
          <p:nvPr/>
        </p:nvSpPr>
        <p:spPr>
          <a:xfrm>
            <a:off x="9234900" y="5844165"/>
            <a:ext cx="107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AUTHORIZED DISTRIBUTOR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13985" y="435355"/>
            <a:ext cx="4052570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spc="-10" dirty="0">
                <a:solidFill>
                  <a:srgbClr val="000000"/>
                </a:solidFill>
              </a:rPr>
              <a:t>EXACTLY</a:t>
            </a:r>
            <a:r>
              <a:rPr sz="2750" spc="15" dirty="0">
                <a:solidFill>
                  <a:srgbClr val="000000"/>
                </a:solidFill>
              </a:rPr>
              <a:t> </a:t>
            </a:r>
            <a:r>
              <a:rPr sz="2750" spc="20" dirty="0">
                <a:solidFill>
                  <a:srgbClr val="000000"/>
                </a:solidFill>
              </a:rPr>
              <a:t>CELLULAR</a:t>
            </a:r>
            <a:endParaRPr sz="2750"/>
          </a:p>
        </p:txBody>
      </p:sp>
      <p:sp>
        <p:nvSpPr>
          <p:cNvPr id="3" name="object 3"/>
          <p:cNvSpPr txBox="1"/>
          <p:nvPr/>
        </p:nvSpPr>
        <p:spPr>
          <a:xfrm>
            <a:off x="4085590" y="778974"/>
            <a:ext cx="5370830" cy="55943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sz="1550" b="1" spc="-15" dirty="0">
                <a:solidFill>
                  <a:srgbClr val="FF0000"/>
                </a:solidFill>
                <a:latin typeface="Arial"/>
                <a:cs typeface="Arial"/>
              </a:rPr>
              <a:t>ISSUE:</a:t>
            </a:r>
            <a:r>
              <a:rPr sz="1550" b="1" spc="2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50" b="1" spc="10" dirty="0">
                <a:latin typeface="Arial"/>
                <a:cs typeface="Arial"/>
              </a:rPr>
              <a:t>STOP</a:t>
            </a:r>
            <a:r>
              <a:rPr sz="1550" b="1" spc="90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SUGAR</a:t>
            </a:r>
            <a:r>
              <a:rPr sz="1550" b="1" spc="160" dirty="0">
                <a:latin typeface="Arial"/>
                <a:cs typeface="Arial"/>
              </a:rPr>
              <a:t> </a:t>
            </a:r>
            <a:r>
              <a:rPr sz="1550" b="1" spc="-35" dirty="0">
                <a:latin typeface="Arial"/>
                <a:cs typeface="Arial"/>
              </a:rPr>
              <a:t>COATING</a:t>
            </a:r>
            <a:r>
              <a:rPr sz="1550" b="1" spc="-25" dirty="0">
                <a:latin typeface="Arial"/>
                <a:cs typeface="Arial"/>
              </a:rPr>
              <a:t> </a:t>
            </a:r>
            <a:r>
              <a:rPr sz="1550" b="1" spc="-30" dirty="0">
                <a:latin typeface="Arial"/>
                <a:cs typeface="Arial"/>
              </a:rPr>
              <a:t>YOUR</a:t>
            </a:r>
            <a:r>
              <a:rPr sz="1550" b="1" spc="229" dirty="0">
                <a:latin typeface="Arial"/>
                <a:cs typeface="Arial"/>
              </a:rPr>
              <a:t> </a:t>
            </a:r>
            <a:r>
              <a:rPr sz="1550" b="1" spc="-25" dirty="0">
                <a:latin typeface="Arial"/>
                <a:cs typeface="Arial"/>
              </a:rPr>
              <a:t>HEALTH</a:t>
            </a:r>
            <a:r>
              <a:rPr sz="1550" b="1" spc="229" dirty="0">
                <a:latin typeface="Arial"/>
                <a:cs typeface="Arial"/>
              </a:rPr>
              <a:t> </a:t>
            </a:r>
            <a:r>
              <a:rPr sz="1550" b="1" spc="15" dirty="0">
                <a:latin typeface="Arial"/>
                <a:cs typeface="Arial"/>
              </a:rPr>
              <a:t>&amp;</a:t>
            </a:r>
            <a:r>
              <a:rPr sz="1550" b="1" spc="-95" dirty="0">
                <a:latin typeface="Arial"/>
                <a:cs typeface="Arial"/>
              </a:rPr>
              <a:t> </a:t>
            </a:r>
            <a:r>
              <a:rPr sz="1550" b="1" spc="5" dirty="0">
                <a:solidFill>
                  <a:srgbClr val="FF0000"/>
                </a:solidFill>
                <a:latin typeface="Arial"/>
                <a:cs typeface="Arial"/>
              </a:rPr>
              <a:t>AGE</a:t>
            </a:r>
            <a:r>
              <a:rPr sz="1550" b="1" spc="5" dirty="0">
                <a:latin typeface="Arial"/>
                <a:cs typeface="Arial"/>
              </a:rPr>
              <a:t>s</a:t>
            </a:r>
            <a:endParaRPr sz="1550">
              <a:latin typeface="Arial"/>
              <a:cs typeface="Arial"/>
            </a:endParaRPr>
          </a:p>
          <a:p>
            <a:pPr marR="89535" algn="ctr">
              <a:lnSpc>
                <a:spcPct val="100000"/>
              </a:lnSpc>
              <a:spcBef>
                <a:spcPts val="315"/>
              </a:spcBef>
            </a:pPr>
            <a:r>
              <a:rPr sz="1400" b="1" spc="-4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1400" b="1" spc="40" dirty="0">
                <a:latin typeface="Arial"/>
                <a:cs typeface="Arial"/>
              </a:rPr>
              <a:t>d</a:t>
            </a:r>
            <a:r>
              <a:rPr sz="1400" b="1" spc="45" dirty="0">
                <a:latin typeface="Arial"/>
                <a:cs typeface="Arial"/>
              </a:rPr>
              <a:t>va</a:t>
            </a:r>
            <a:r>
              <a:rPr sz="1400" b="1" spc="40" dirty="0">
                <a:latin typeface="Arial"/>
                <a:cs typeface="Arial"/>
              </a:rPr>
              <a:t>n</a:t>
            </a:r>
            <a:r>
              <a:rPr sz="1400" b="1" spc="45" dirty="0">
                <a:latin typeface="Arial"/>
                <a:cs typeface="Arial"/>
              </a:rPr>
              <a:t>c</a:t>
            </a:r>
            <a:r>
              <a:rPr sz="1400" b="1" spc="-30" dirty="0">
                <a:latin typeface="Arial"/>
                <a:cs typeface="Arial"/>
              </a:rPr>
              <a:t>e</a:t>
            </a:r>
            <a:r>
              <a:rPr sz="1400" b="1" spc="15" dirty="0">
                <a:latin typeface="Arial"/>
                <a:cs typeface="Arial"/>
              </a:rPr>
              <a:t>d</a:t>
            </a:r>
            <a:r>
              <a:rPr sz="1400" b="1" spc="-125" dirty="0">
                <a:latin typeface="Arial"/>
                <a:cs typeface="Arial"/>
              </a:rPr>
              <a:t> </a:t>
            </a:r>
            <a:r>
              <a:rPr sz="1400" b="1" spc="35" dirty="0">
                <a:solidFill>
                  <a:srgbClr val="FF0000"/>
                </a:solidFill>
                <a:latin typeface="Arial"/>
                <a:cs typeface="Arial"/>
              </a:rPr>
              <a:t>G</a:t>
            </a:r>
            <a:r>
              <a:rPr sz="1400" b="1" spc="-20" dirty="0">
                <a:latin typeface="Arial"/>
                <a:cs typeface="Arial"/>
              </a:rPr>
              <a:t>l</a:t>
            </a:r>
            <a:r>
              <a:rPr sz="1400" b="1" spc="45" dirty="0">
                <a:latin typeface="Arial"/>
                <a:cs typeface="Arial"/>
              </a:rPr>
              <a:t>yca</a:t>
            </a:r>
            <a:r>
              <a:rPr sz="1400" b="1" spc="-25" dirty="0">
                <a:latin typeface="Arial"/>
                <a:cs typeface="Arial"/>
              </a:rPr>
              <a:t>t</a:t>
            </a:r>
            <a:r>
              <a:rPr sz="1400" b="1" spc="-20" dirty="0">
                <a:latin typeface="Arial"/>
                <a:cs typeface="Arial"/>
              </a:rPr>
              <a:t>i</a:t>
            </a:r>
            <a:r>
              <a:rPr sz="1400" b="1" spc="-35" dirty="0">
                <a:latin typeface="Arial"/>
                <a:cs typeface="Arial"/>
              </a:rPr>
              <a:t>o</a:t>
            </a:r>
            <a:r>
              <a:rPr sz="1400" b="1" spc="15" dirty="0">
                <a:latin typeface="Arial"/>
                <a:cs typeface="Arial"/>
              </a:rPr>
              <a:t>n</a:t>
            </a:r>
            <a:r>
              <a:rPr sz="1400" b="1" spc="-130" dirty="0">
                <a:latin typeface="Arial"/>
                <a:cs typeface="Arial"/>
              </a:rPr>
              <a:t> </a:t>
            </a:r>
            <a:r>
              <a:rPr sz="1400" b="1" spc="35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1400" b="1" spc="40" dirty="0">
                <a:latin typeface="Arial"/>
                <a:cs typeface="Arial"/>
              </a:rPr>
              <a:t>nd</a:t>
            </a:r>
            <a:r>
              <a:rPr sz="1400" b="1" spc="-20" dirty="0">
                <a:latin typeface="Arial"/>
                <a:cs typeface="Arial"/>
              </a:rPr>
              <a:t>-</a:t>
            </a:r>
            <a:r>
              <a:rPr sz="1400" b="1" spc="35" dirty="0">
                <a:latin typeface="Arial"/>
                <a:cs typeface="Arial"/>
              </a:rPr>
              <a:t>P</a:t>
            </a:r>
            <a:r>
              <a:rPr sz="1400" b="1" spc="-20" dirty="0">
                <a:latin typeface="Arial"/>
                <a:cs typeface="Arial"/>
              </a:rPr>
              <a:t>r</a:t>
            </a:r>
            <a:r>
              <a:rPr sz="1400" b="1" spc="-35" dirty="0">
                <a:latin typeface="Arial"/>
                <a:cs typeface="Arial"/>
              </a:rPr>
              <a:t>o</a:t>
            </a:r>
            <a:r>
              <a:rPr sz="1400" b="1" spc="40" dirty="0">
                <a:latin typeface="Arial"/>
                <a:cs typeface="Arial"/>
              </a:rPr>
              <a:t>d</a:t>
            </a:r>
            <a:r>
              <a:rPr sz="1400" b="1" spc="-35" dirty="0">
                <a:latin typeface="Arial"/>
                <a:cs typeface="Arial"/>
              </a:rPr>
              <a:t>u</a:t>
            </a:r>
            <a:r>
              <a:rPr sz="1400" b="1" spc="-30" dirty="0">
                <a:latin typeface="Arial"/>
                <a:cs typeface="Arial"/>
              </a:rPr>
              <a:t>c</a:t>
            </a:r>
            <a:r>
              <a:rPr sz="1400" b="1" spc="-25" dirty="0">
                <a:latin typeface="Arial"/>
                <a:cs typeface="Arial"/>
              </a:rPr>
              <a:t>t</a:t>
            </a:r>
            <a:r>
              <a:rPr sz="1400" b="1" spc="15" dirty="0">
                <a:latin typeface="Arial"/>
                <a:cs typeface="Arial"/>
              </a:rPr>
              <a:t>s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9050" y="492501"/>
            <a:ext cx="10601325" cy="5981700"/>
            <a:chOff x="19050" y="552462"/>
            <a:chExt cx="10601325" cy="59817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7000" y="5095874"/>
              <a:ext cx="504825" cy="7905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050" y="552462"/>
              <a:ext cx="3724275" cy="59817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8600" y="762000"/>
              <a:ext cx="3124200" cy="538162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590925" y="5400674"/>
              <a:ext cx="7029450" cy="914400"/>
            </a:xfrm>
            <a:custGeom>
              <a:avLst/>
              <a:gdLst/>
              <a:ahLst/>
              <a:cxnLst/>
              <a:rect l="l" t="t" r="r" b="b"/>
              <a:pathLst>
                <a:path w="7029450" h="914400">
                  <a:moveTo>
                    <a:pt x="6572250" y="0"/>
                  </a:moveTo>
                  <a:lnTo>
                    <a:pt x="6572250" y="228600"/>
                  </a:lnTo>
                  <a:lnTo>
                    <a:pt x="0" y="228600"/>
                  </a:lnTo>
                  <a:lnTo>
                    <a:pt x="0" y="685800"/>
                  </a:lnTo>
                  <a:lnTo>
                    <a:pt x="6572250" y="685800"/>
                  </a:lnTo>
                  <a:lnTo>
                    <a:pt x="6572250" y="914400"/>
                  </a:lnTo>
                  <a:lnTo>
                    <a:pt x="7029450" y="457200"/>
                  </a:lnTo>
                  <a:lnTo>
                    <a:pt x="6572250" y="0"/>
                  </a:lnTo>
                  <a:close/>
                </a:path>
              </a:pathLst>
            </a:custGeom>
            <a:solidFill>
              <a:srgbClr val="FBA9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729101" y="5610542"/>
            <a:ext cx="1779905" cy="76708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b="1" spc="-15" dirty="0">
                <a:latin typeface="Arial"/>
                <a:cs typeface="Arial"/>
              </a:rPr>
              <a:t>YEARLY</a:t>
            </a:r>
            <a:r>
              <a:rPr sz="950" b="1" spc="15" dirty="0">
                <a:latin typeface="Arial"/>
                <a:cs typeface="Arial"/>
              </a:rPr>
              <a:t> </a:t>
            </a:r>
            <a:r>
              <a:rPr sz="950" b="1" spc="10" dirty="0">
                <a:latin typeface="Arial"/>
                <a:cs typeface="Arial"/>
              </a:rPr>
              <a:t>PEOPLE</a:t>
            </a:r>
            <a:r>
              <a:rPr sz="950" b="1" spc="35" dirty="0">
                <a:latin typeface="Arial"/>
                <a:cs typeface="Arial"/>
              </a:rPr>
              <a:t> </a:t>
            </a:r>
            <a:r>
              <a:rPr sz="950" b="1" dirty="0">
                <a:latin typeface="Arial"/>
                <a:cs typeface="Arial"/>
              </a:rPr>
              <a:t>CONSUME:</a:t>
            </a:r>
            <a:endParaRPr sz="950">
              <a:latin typeface="Arial"/>
              <a:cs typeface="Arial"/>
            </a:endParaRPr>
          </a:p>
          <a:p>
            <a:pPr marL="88900" indent="-76200">
              <a:lnSpc>
                <a:spcPct val="100000"/>
              </a:lnSpc>
              <a:spcBef>
                <a:spcPts val="60"/>
              </a:spcBef>
              <a:buChar char="-"/>
              <a:tabLst>
                <a:tab pos="88900" algn="l"/>
              </a:tabLst>
            </a:pPr>
            <a:r>
              <a:rPr sz="950" b="1" dirty="0">
                <a:latin typeface="Arial"/>
                <a:cs typeface="Arial"/>
              </a:rPr>
              <a:t>165</a:t>
            </a:r>
            <a:r>
              <a:rPr sz="950" b="1" spc="70" dirty="0">
                <a:latin typeface="Arial"/>
                <a:cs typeface="Arial"/>
              </a:rPr>
              <a:t> </a:t>
            </a:r>
            <a:r>
              <a:rPr sz="950" b="1" spc="5" dirty="0">
                <a:latin typeface="Arial"/>
                <a:cs typeface="Arial"/>
              </a:rPr>
              <a:t>LBS</a:t>
            </a:r>
            <a:r>
              <a:rPr sz="950" b="1" spc="40" dirty="0">
                <a:latin typeface="Arial"/>
                <a:cs typeface="Arial"/>
              </a:rPr>
              <a:t> </a:t>
            </a:r>
            <a:r>
              <a:rPr sz="950" b="1" spc="5" dirty="0">
                <a:latin typeface="Arial"/>
                <a:cs typeface="Arial"/>
              </a:rPr>
              <a:t>SUGAR</a:t>
            </a:r>
            <a:endParaRPr sz="950">
              <a:latin typeface="Arial"/>
              <a:cs typeface="Arial"/>
            </a:endParaRPr>
          </a:p>
          <a:p>
            <a:pPr marL="88900" indent="-76200">
              <a:lnSpc>
                <a:spcPct val="100000"/>
              </a:lnSpc>
              <a:spcBef>
                <a:spcPts val="60"/>
              </a:spcBef>
              <a:buChar char="-"/>
              <a:tabLst>
                <a:tab pos="88900" algn="l"/>
              </a:tabLst>
            </a:pPr>
            <a:r>
              <a:rPr sz="950" b="1" spc="5" dirty="0">
                <a:latin typeface="Arial"/>
                <a:cs typeface="Arial"/>
              </a:rPr>
              <a:t>55</a:t>
            </a:r>
            <a:r>
              <a:rPr sz="950" b="1" dirty="0">
                <a:latin typeface="Arial"/>
                <a:cs typeface="Arial"/>
              </a:rPr>
              <a:t> </a:t>
            </a:r>
            <a:r>
              <a:rPr sz="950" b="1" spc="5" dirty="0">
                <a:latin typeface="Arial"/>
                <a:cs typeface="Arial"/>
              </a:rPr>
              <a:t>GALLONS</a:t>
            </a:r>
            <a:r>
              <a:rPr sz="950" b="1" spc="185" dirty="0">
                <a:latin typeface="Arial"/>
                <a:cs typeface="Arial"/>
              </a:rPr>
              <a:t> </a:t>
            </a:r>
            <a:r>
              <a:rPr sz="950" b="1" spc="10" dirty="0">
                <a:latin typeface="Arial"/>
                <a:cs typeface="Arial"/>
              </a:rPr>
              <a:t>OF</a:t>
            </a:r>
            <a:r>
              <a:rPr sz="950" b="1" spc="20" dirty="0">
                <a:latin typeface="Arial"/>
                <a:cs typeface="Arial"/>
              </a:rPr>
              <a:t> </a:t>
            </a:r>
            <a:r>
              <a:rPr sz="950" b="1" spc="10" dirty="0">
                <a:latin typeface="Arial"/>
                <a:cs typeface="Arial"/>
              </a:rPr>
              <a:t>SODA</a:t>
            </a:r>
            <a:endParaRPr sz="950">
              <a:latin typeface="Arial"/>
              <a:cs typeface="Arial"/>
            </a:endParaRPr>
          </a:p>
          <a:p>
            <a:pPr marL="635000">
              <a:lnSpc>
                <a:spcPct val="100000"/>
              </a:lnSpc>
              <a:spcBef>
                <a:spcPts val="830"/>
              </a:spcBef>
            </a:pPr>
            <a:r>
              <a:rPr sz="1200" spc="-15" dirty="0">
                <a:latin typeface="Arial Black"/>
                <a:cs typeface="Arial Black"/>
              </a:rPr>
              <a:t>SUGAR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30975" y="6165215"/>
            <a:ext cx="990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0" dirty="0">
                <a:latin typeface="Arial Black"/>
                <a:cs typeface="Arial Black"/>
              </a:rPr>
              <a:t>G</a:t>
            </a:r>
            <a:r>
              <a:rPr sz="1200" spc="-55" dirty="0">
                <a:latin typeface="Arial Black"/>
                <a:cs typeface="Arial Black"/>
              </a:rPr>
              <a:t>L</a:t>
            </a:r>
            <a:r>
              <a:rPr sz="1200" spc="-110" dirty="0">
                <a:latin typeface="Arial Black"/>
                <a:cs typeface="Arial Black"/>
              </a:rPr>
              <a:t>Y</a:t>
            </a:r>
            <a:r>
              <a:rPr sz="1200" spc="-35" dirty="0">
                <a:latin typeface="Arial Black"/>
                <a:cs typeface="Arial Black"/>
              </a:rPr>
              <a:t>C</a:t>
            </a:r>
            <a:r>
              <a:rPr sz="1200" spc="-110" dirty="0">
                <a:latin typeface="Arial Black"/>
                <a:cs typeface="Arial Black"/>
              </a:rPr>
              <a:t>A</a:t>
            </a:r>
            <a:r>
              <a:rPr sz="1200" spc="30" dirty="0">
                <a:latin typeface="Arial Black"/>
                <a:cs typeface="Arial Black"/>
              </a:rPr>
              <a:t>T</a:t>
            </a:r>
            <a:r>
              <a:rPr sz="1200" spc="-20" dirty="0">
                <a:latin typeface="Arial Black"/>
                <a:cs typeface="Arial Black"/>
              </a:rPr>
              <a:t>I</a:t>
            </a:r>
            <a:r>
              <a:rPr sz="1200" spc="-30" dirty="0">
                <a:latin typeface="Arial Black"/>
                <a:cs typeface="Arial Black"/>
              </a:rPr>
              <a:t>O</a:t>
            </a:r>
            <a:r>
              <a:rPr sz="1200" dirty="0">
                <a:latin typeface="Arial Black"/>
                <a:cs typeface="Arial Black"/>
              </a:rPr>
              <a:t>N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77020" y="6179820"/>
            <a:ext cx="1346835" cy="39052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222250" marR="5080" indent="-210185">
              <a:lnSpc>
                <a:spcPts val="1430"/>
              </a:lnSpc>
              <a:spcBef>
                <a:spcPts val="155"/>
              </a:spcBef>
            </a:pPr>
            <a:r>
              <a:rPr sz="1200" spc="-20" dirty="0">
                <a:latin typeface="Arial Black"/>
                <a:cs typeface="Arial Black"/>
              </a:rPr>
              <a:t>I</a:t>
            </a:r>
            <a:r>
              <a:rPr sz="1200" spc="-25" dirty="0">
                <a:latin typeface="Arial Black"/>
                <a:cs typeface="Arial Black"/>
              </a:rPr>
              <a:t>N</a:t>
            </a:r>
            <a:r>
              <a:rPr sz="1200" spc="20" dirty="0">
                <a:latin typeface="Arial Black"/>
                <a:cs typeface="Arial Black"/>
              </a:rPr>
              <a:t>FL</a:t>
            </a:r>
            <a:r>
              <a:rPr sz="1200" spc="-35" dirty="0">
                <a:latin typeface="Arial Black"/>
                <a:cs typeface="Arial Black"/>
              </a:rPr>
              <a:t>A</a:t>
            </a:r>
            <a:r>
              <a:rPr sz="1200" spc="-10" dirty="0">
                <a:latin typeface="Arial Black"/>
                <a:cs typeface="Arial Black"/>
              </a:rPr>
              <a:t>MM</a:t>
            </a:r>
            <a:r>
              <a:rPr sz="1200" spc="-110" dirty="0">
                <a:latin typeface="Arial Black"/>
                <a:cs typeface="Arial Black"/>
              </a:rPr>
              <a:t>A</a:t>
            </a:r>
            <a:r>
              <a:rPr sz="1200" spc="30" dirty="0">
                <a:latin typeface="Arial Black"/>
                <a:cs typeface="Arial Black"/>
              </a:rPr>
              <a:t>T</a:t>
            </a:r>
            <a:r>
              <a:rPr sz="1200" spc="-20" dirty="0">
                <a:latin typeface="Arial Black"/>
                <a:cs typeface="Arial Black"/>
              </a:rPr>
              <a:t>I</a:t>
            </a:r>
            <a:r>
              <a:rPr sz="1200" spc="-25" dirty="0">
                <a:latin typeface="Arial Black"/>
                <a:cs typeface="Arial Black"/>
              </a:rPr>
              <a:t>O</a:t>
            </a:r>
            <a:r>
              <a:rPr sz="1200" dirty="0">
                <a:latin typeface="Arial Black"/>
                <a:cs typeface="Arial Black"/>
              </a:rPr>
              <a:t>N  &amp;</a:t>
            </a:r>
            <a:r>
              <a:rPr sz="1200" spc="-60" dirty="0">
                <a:latin typeface="Arial Black"/>
                <a:cs typeface="Arial Black"/>
              </a:rPr>
              <a:t> </a:t>
            </a:r>
            <a:r>
              <a:rPr sz="1200" spc="-40" dirty="0">
                <a:latin typeface="Arial Black"/>
                <a:cs typeface="Arial Black"/>
              </a:rPr>
              <a:t>DAMAGE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78475" y="2112390"/>
            <a:ext cx="647065" cy="78422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algn="ctr">
              <a:lnSpc>
                <a:spcPct val="105400"/>
              </a:lnSpc>
              <a:spcBef>
                <a:spcPts val="60"/>
              </a:spcBef>
            </a:pPr>
            <a:r>
              <a:rPr sz="950" b="1" spc="-15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950" b="1" spc="15" dirty="0">
                <a:solidFill>
                  <a:srgbClr val="FF0000"/>
                </a:solidFill>
                <a:latin typeface="Arial"/>
                <a:cs typeface="Arial"/>
              </a:rPr>
              <a:t>TT</a:t>
            </a:r>
            <a:r>
              <a:rPr sz="950" b="1" spc="-15" dirty="0">
                <a:solidFill>
                  <a:srgbClr val="FF0000"/>
                </a:solidFill>
                <a:latin typeface="Arial"/>
                <a:cs typeface="Arial"/>
              </a:rPr>
              <a:t>ACK</a:t>
            </a:r>
            <a:r>
              <a:rPr sz="950" b="1" spc="35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950" b="1" spc="5" dirty="0">
                <a:solidFill>
                  <a:srgbClr val="FF0000"/>
                </a:solidFill>
                <a:latin typeface="Arial"/>
                <a:cs typeface="Arial"/>
              </a:rPr>
              <a:t>:  </a:t>
            </a:r>
            <a:r>
              <a:rPr sz="950" b="1" dirty="0">
                <a:latin typeface="Arial"/>
                <a:cs typeface="Arial"/>
              </a:rPr>
              <a:t>BRAIN </a:t>
            </a:r>
            <a:r>
              <a:rPr sz="950" b="1" spc="5" dirty="0">
                <a:latin typeface="Arial"/>
                <a:cs typeface="Arial"/>
              </a:rPr>
              <a:t> </a:t>
            </a:r>
            <a:r>
              <a:rPr sz="950" b="1" spc="-15" dirty="0">
                <a:latin typeface="Arial"/>
                <a:cs typeface="Arial"/>
              </a:rPr>
              <a:t>HEART </a:t>
            </a:r>
            <a:r>
              <a:rPr sz="950" b="1" spc="-10" dirty="0">
                <a:latin typeface="Arial"/>
                <a:cs typeface="Arial"/>
              </a:rPr>
              <a:t> </a:t>
            </a:r>
            <a:r>
              <a:rPr sz="950" b="1" dirty="0">
                <a:latin typeface="Arial"/>
                <a:cs typeface="Arial"/>
              </a:rPr>
              <a:t>LUNGS </a:t>
            </a:r>
            <a:r>
              <a:rPr sz="950" b="1" spc="5" dirty="0">
                <a:latin typeface="Arial"/>
                <a:cs typeface="Arial"/>
              </a:rPr>
              <a:t> </a:t>
            </a:r>
            <a:r>
              <a:rPr sz="950" b="1" spc="-10" dirty="0">
                <a:latin typeface="Arial"/>
                <a:cs typeface="Arial"/>
              </a:rPr>
              <a:t>ARTERIES</a:t>
            </a:r>
            <a:endParaRPr sz="95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38475" y="1333500"/>
            <a:ext cx="8610600" cy="4848225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4259579" y="2117788"/>
            <a:ext cx="828675" cy="32702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93675" marR="5080" indent="-180975">
              <a:lnSpc>
                <a:spcPct val="105400"/>
              </a:lnSpc>
              <a:spcBef>
                <a:spcPts val="65"/>
              </a:spcBef>
            </a:pPr>
            <a:r>
              <a:rPr sz="950" b="1" spc="-20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950" b="1" spc="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950" b="1" spc="-20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950" b="1" spc="35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950" b="1" spc="-20" dirty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sz="950" b="1" spc="25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sz="950" b="1" spc="30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950" b="1" spc="-20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950" b="1" spc="5" dirty="0">
                <a:solidFill>
                  <a:srgbClr val="FF0000"/>
                </a:solidFill>
                <a:latin typeface="Arial"/>
                <a:cs typeface="Arial"/>
              </a:rPr>
              <a:t>G:  </a:t>
            </a:r>
            <a:r>
              <a:rPr sz="950" b="1" spc="5" dirty="0">
                <a:latin typeface="Arial"/>
                <a:cs typeface="Arial"/>
              </a:rPr>
              <a:t>SUGAR</a:t>
            </a:r>
            <a:endParaRPr sz="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218801" y="2114550"/>
            <a:ext cx="1576705" cy="231076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5400"/>
              </a:lnSpc>
              <a:spcBef>
                <a:spcPts val="60"/>
              </a:spcBef>
            </a:pPr>
            <a:r>
              <a:rPr sz="950" b="1" dirty="0">
                <a:solidFill>
                  <a:srgbClr val="FF0000"/>
                </a:solidFill>
                <a:latin typeface="Arial"/>
                <a:cs typeface="Arial"/>
              </a:rPr>
              <a:t>AFFECTS</a:t>
            </a:r>
            <a:r>
              <a:rPr sz="950" b="1" spc="1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950" b="1" spc="-5" dirty="0">
                <a:solidFill>
                  <a:srgbClr val="FF0000"/>
                </a:solidFill>
                <a:latin typeface="Arial"/>
                <a:cs typeface="Arial"/>
              </a:rPr>
              <a:t>YOUR</a:t>
            </a:r>
            <a:r>
              <a:rPr sz="950" b="1" spc="1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950" b="1" spc="-5" dirty="0">
                <a:solidFill>
                  <a:srgbClr val="FF0000"/>
                </a:solidFill>
                <a:latin typeface="Arial"/>
                <a:cs typeface="Arial"/>
              </a:rPr>
              <a:t>HEALTH: </a:t>
            </a:r>
            <a:r>
              <a:rPr sz="950" b="1" spc="-2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950" b="1" spc="-10" dirty="0">
                <a:latin typeface="Arial"/>
                <a:cs typeface="Arial"/>
              </a:rPr>
              <a:t>DVANCED</a:t>
            </a:r>
            <a:r>
              <a:rPr sz="950" b="1" spc="25" dirty="0">
                <a:latin typeface="Arial"/>
                <a:cs typeface="Arial"/>
              </a:rPr>
              <a:t> </a:t>
            </a:r>
            <a:r>
              <a:rPr sz="950" b="1" spc="5" dirty="0">
                <a:solidFill>
                  <a:srgbClr val="FF0000"/>
                </a:solidFill>
                <a:latin typeface="Arial"/>
                <a:cs typeface="Arial"/>
              </a:rPr>
              <a:t>G</a:t>
            </a:r>
            <a:r>
              <a:rPr sz="950" b="1" spc="5" dirty="0">
                <a:latin typeface="Arial"/>
                <a:cs typeface="Arial"/>
              </a:rPr>
              <a:t>LYCATION </a:t>
            </a:r>
            <a:r>
              <a:rPr sz="950" b="1" spc="10" dirty="0"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950" b="1" dirty="0">
                <a:latin typeface="Arial"/>
                <a:cs typeface="Arial"/>
              </a:rPr>
              <a:t>ND-PRODUCTS</a:t>
            </a:r>
            <a:r>
              <a:rPr sz="950" b="1" spc="70" dirty="0">
                <a:latin typeface="Arial"/>
                <a:cs typeface="Arial"/>
              </a:rPr>
              <a:t> </a:t>
            </a:r>
            <a:r>
              <a:rPr sz="950" b="1" spc="-25" dirty="0">
                <a:solidFill>
                  <a:srgbClr val="FF0000"/>
                </a:solidFill>
                <a:latin typeface="Arial"/>
                <a:cs typeface="Arial"/>
              </a:rPr>
              <a:t>(AGEs)</a:t>
            </a:r>
            <a:endParaRPr sz="950">
              <a:latin typeface="Arial"/>
              <a:cs typeface="Arial"/>
            </a:endParaRPr>
          </a:p>
          <a:p>
            <a:pPr marL="450850" marR="461009" indent="4445" algn="ctr">
              <a:lnSpc>
                <a:spcPct val="105400"/>
              </a:lnSpc>
            </a:pPr>
            <a:r>
              <a:rPr sz="950" b="1" spc="15" dirty="0">
                <a:latin typeface="Arial"/>
                <a:cs typeface="Arial"/>
              </a:rPr>
              <a:t>SKIN </a:t>
            </a:r>
            <a:r>
              <a:rPr sz="950" b="1" spc="2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HEALING </a:t>
            </a:r>
            <a:r>
              <a:rPr sz="950" b="1" dirty="0">
                <a:latin typeface="Arial"/>
                <a:cs typeface="Arial"/>
              </a:rPr>
              <a:t> </a:t>
            </a:r>
            <a:r>
              <a:rPr sz="950" b="1" spc="-40" dirty="0">
                <a:latin typeface="Arial"/>
                <a:cs typeface="Arial"/>
              </a:rPr>
              <a:t>EYES </a:t>
            </a:r>
            <a:r>
              <a:rPr sz="950" b="1" spc="-35" dirty="0">
                <a:latin typeface="Arial"/>
                <a:cs typeface="Arial"/>
              </a:rPr>
              <a:t> </a:t>
            </a:r>
            <a:r>
              <a:rPr sz="950" b="1" spc="-15" dirty="0">
                <a:latin typeface="Arial"/>
                <a:cs typeface="Arial"/>
              </a:rPr>
              <a:t>HEART </a:t>
            </a:r>
            <a:r>
              <a:rPr sz="950" b="1" spc="-10" dirty="0">
                <a:latin typeface="Arial"/>
                <a:cs typeface="Arial"/>
              </a:rPr>
              <a:t> KIDNEY </a:t>
            </a:r>
            <a:r>
              <a:rPr sz="950" b="1" spc="-5" dirty="0">
                <a:latin typeface="Arial"/>
                <a:cs typeface="Arial"/>
              </a:rPr>
              <a:t> </a:t>
            </a:r>
            <a:r>
              <a:rPr sz="950" b="1" spc="-10" dirty="0">
                <a:latin typeface="Arial"/>
                <a:cs typeface="Arial"/>
              </a:rPr>
              <a:t>DIABETES </a:t>
            </a:r>
            <a:r>
              <a:rPr sz="950" b="1" spc="-5" dirty="0">
                <a:latin typeface="Arial"/>
                <a:cs typeface="Arial"/>
              </a:rPr>
              <a:t> </a:t>
            </a:r>
            <a:r>
              <a:rPr sz="950" b="1" spc="5" dirty="0">
                <a:latin typeface="Arial"/>
                <a:cs typeface="Arial"/>
              </a:rPr>
              <a:t>STROKE </a:t>
            </a:r>
            <a:r>
              <a:rPr sz="950" b="1" spc="10" dirty="0">
                <a:latin typeface="Arial"/>
                <a:cs typeface="Arial"/>
              </a:rPr>
              <a:t> </a:t>
            </a:r>
            <a:r>
              <a:rPr sz="950" b="1" spc="-15" dirty="0">
                <a:latin typeface="Arial"/>
                <a:cs typeface="Arial"/>
              </a:rPr>
              <a:t>AR</a:t>
            </a:r>
            <a:r>
              <a:rPr sz="950" b="1" spc="15" dirty="0">
                <a:latin typeface="Arial"/>
                <a:cs typeface="Arial"/>
              </a:rPr>
              <a:t>T</a:t>
            </a:r>
            <a:r>
              <a:rPr sz="950" b="1" spc="-15" dirty="0">
                <a:latin typeface="Arial"/>
                <a:cs typeface="Arial"/>
              </a:rPr>
              <a:t>HR</a:t>
            </a:r>
            <a:r>
              <a:rPr sz="950" b="1" spc="30" dirty="0">
                <a:latin typeface="Arial"/>
                <a:cs typeface="Arial"/>
              </a:rPr>
              <a:t>I</a:t>
            </a:r>
            <a:r>
              <a:rPr sz="950" b="1" spc="15" dirty="0">
                <a:latin typeface="Arial"/>
                <a:cs typeface="Arial"/>
              </a:rPr>
              <a:t>T</a:t>
            </a:r>
            <a:r>
              <a:rPr sz="950" b="1" spc="30" dirty="0">
                <a:latin typeface="Arial"/>
                <a:cs typeface="Arial"/>
              </a:rPr>
              <a:t>I</a:t>
            </a:r>
            <a:r>
              <a:rPr sz="950" b="1" spc="15" dirty="0">
                <a:latin typeface="Arial"/>
                <a:cs typeface="Arial"/>
              </a:rPr>
              <a:t>S</a:t>
            </a:r>
            <a:endParaRPr sz="950">
              <a:latin typeface="Arial"/>
              <a:cs typeface="Arial"/>
            </a:endParaRPr>
          </a:p>
          <a:p>
            <a:pPr marL="279400" marR="292100" algn="ctr">
              <a:lnSpc>
                <a:spcPct val="105400"/>
              </a:lnSpc>
              <a:spcBef>
                <a:spcPts val="5"/>
              </a:spcBef>
            </a:pPr>
            <a:r>
              <a:rPr sz="950" b="1" spc="5" dirty="0">
                <a:latin typeface="Arial"/>
                <a:cs typeface="Arial"/>
              </a:rPr>
              <a:t>O</a:t>
            </a:r>
            <a:r>
              <a:rPr sz="950" b="1" spc="35" dirty="0">
                <a:latin typeface="Arial"/>
                <a:cs typeface="Arial"/>
              </a:rPr>
              <a:t>S</a:t>
            </a:r>
            <a:r>
              <a:rPr sz="950" b="1" spc="15" dirty="0">
                <a:latin typeface="Arial"/>
                <a:cs typeface="Arial"/>
              </a:rPr>
              <a:t>T</a:t>
            </a:r>
            <a:r>
              <a:rPr sz="950" b="1" spc="-35" dirty="0">
                <a:latin typeface="Arial"/>
                <a:cs typeface="Arial"/>
              </a:rPr>
              <a:t>E</a:t>
            </a:r>
            <a:r>
              <a:rPr sz="950" b="1" spc="5" dirty="0">
                <a:latin typeface="Arial"/>
                <a:cs typeface="Arial"/>
              </a:rPr>
              <a:t>O</a:t>
            </a:r>
            <a:r>
              <a:rPr sz="950" b="1" spc="35" dirty="0">
                <a:latin typeface="Arial"/>
                <a:cs typeface="Arial"/>
              </a:rPr>
              <a:t>P</a:t>
            </a:r>
            <a:r>
              <a:rPr sz="950" b="1" spc="5" dirty="0">
                <a:latin typeface="Arial"/>
                <a:cs typeface="Arial"/>
              </a:rPr>
              <a:t>O</a:t>
            </a:r>
            <a:r>
              <a:rPr sz="950" b="1" spc="-20" dirty="0">
                <a:latin typeface="Arial"/>
                <a:cs typeface="Arial"/>
              </a:rPr>
              <a:t>R</a:t>
            </a:r>
            <a:r>
              <a:rPr sz="950" b="1" spc="5" dirty="0">
                <a:latin typeface="Arial"/>
                <a:cs typeface="Arial"/>
              </a:rPr>
              <a:t>O</a:t>
            </a:r>
            <a:r>
              <a:rPr sz="950" b="1" spc="35" dirty="0">
                <a:latin typeface="Arial"/>
                <a:cs typeface="Arial"/>
              </a:rPr>
              <a:t>S</a:t>
            </a:r>
            <a:r>
              <a:rPr sz="950" b="1" spc="30" dirty="0">
                <a:latin typeface="Arial"/>
                <a:cs typeface="Arial"/>
              </a:rPr>
              <a:t>I</a:t>
            </a:r>
            <a:r>
              <a:rPr sz="950" b="1" spc="10" dirty="0">
                <a:latin typeface="Arial"/>
                <a:cs typeface="Arial"/>
              </a:rPr>
              <a:t>S  </a:t>
            </a:r>
            <a:r>
              <a:rPr sz="950" b="1" spc="-10" dirty="0">
                <a:latin typeface="Arial"/>
                <a:cs typeface="Arial"/>
              </a:rPr>
              <a:t>ALZHEIMERS </a:t>
            </a:r>
            <a:r>
              <a:rPr sz="950" b="1" spc="-5" dirty="0">
                <a:latin typeface="Arial"/>
                <a:cs typeface="Arial"/>
              </a:rPr>
              <a:t> </a:t>
            </a:r>
            <a:r>
              <a:rPr sz="950" b="1" dirty="0">
                <a:latin typeface="Arial"/>
                <a:cs typeface="Arial"/>
              </a:rPr>
              <a:t>DEMENTIA</a:t>
            </a:r>
            <a:endParaRPr sz="950">
              <a:latin typeface="Arial"/>
              <a:cs typeface="Arial"/>
            </a:endParaRPr>
          </a:p>
          <a:p>
            <a:pPr marR="635" algn="ctr">
              <a:lnSpc>
                <a:spcPct val="100000"/>
              </a:lnSpc>
              <a:spcBef>
                <a:spcPts val="60"/>
              </a:spcBef>
            </a:pPr>
            <a:r>
              <a:rPr sz="950" b="1" spc="-5" dirty="0">
                <a:latin typeface="Arial"/>
                <a:cs typeface="Arial"/>
              </a:rPr>
              <a:t>AND</a:t>
            </a:r>
            <a:r>
              <a:rPr sz="950" b="1" spc="135" dirty="0">
                <a:latin typeface="Arial"/>
                <a:cs typeface="Arial"/>
              </a:rPr>
              <a:t> </a:t>
            </a:r>
            <a:r>
              <a:rPr sz="950" b="1" spc="10" dirty="0">
                <a:latin typeface="Arial"/>
                <a:cs typeface="Arial"/>
              </a:rPr>
              <a:t>MORE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5136" y="412511"/>
            <a:ext cx="11831320" cy="6188075"/>
            <a:chOff x="275136" y="412511"/>
            <a:chExt cx="11831320" cy="61880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5136" y="412511"/>
              <a:ext cx="11830882" cy="61876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200399" y="495300"/>
              <a:ext cx="6457950" cy="1981200"/>
            </a:xfrm>
            <a:custGeom>
              <a:avLst/>
              <a:gdLst/>
              <a:ahLst/>
              <a:cxnLst/>
              <a:rect l="l" t="t" r="r" b="b"/>
              <a:pathLst>
                <a:path w="6457950" h="1981200">
                  <a:moveTo>
                    <a:pt x="6457950" y="0"/>
                  </a:moveTo>
                  <a:lnTo>
                    <a:pt x="0" y="0"/>
                  </a:lnTo>
                  <a:lnTo>
                    <a:pt x="0" y="1981200"/>
                  </a:lnTo>
                  <a:lnTo>
                    <a:pt x="6457950" y="1981200"/>
                  </a:lnTo>
                  <a:lnTo>
                    <a:pt x="64579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56304" y="670560"/>
            <a:ext cx="7335520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spc="20" dirty="0">
                <a:solidFill>
                  <a:srgbClr val="000000"/>
                </a:solidFill>
              </a:rPr>
              <a:t>FUELING</a:t>
            </a:r>
            <a:r>
              <a:rPr sz="2750" spc="125" dirty="0">
                <a:solidFill>
                  <a:srgbClr val="000000"/>
                </a:solidFill>
              </a:rPr>
              <a:t> </a:t>
            </a:r>
            <a:r>
              <a:rPr sz="2750" spc="20" dirty="0">
                <a:solidFill>
                  <a:srgbClr val="000000"/>
                </a:solidFill>
              </a:rPr>
              <a:t>PROCESS</a:t>
            </a:r>
            <a:r>
              <a:rPr sz="2750" spc="65" dirty="0">
                <a:solidFill>
                  <a:srgbClr val="000000"/>
                </a:solidFill>
              </a:rPr>
              <a:t> </a:t>
            </a:r>
            <a:r>
              <a:rPr sz="2750" spc="25" dirty="0">
                <a:solidFill>
                  <a:srgbClr val="000000"/>
                </a:solidFill>
              </a:rPr>
              <a:t>FOR</a:t>
            </a:r>
            <a:r>
              <a:rPr sz="2750" spc="-10" dirty="0">
                <a:solidFill>
                  <a:srgbClr val="000000"/>
                </a:solidFill>
              </a:rPr>
              <a:t> YOUR</a:t>
            </a:r>
            <a:r>
              <a:rPr sz="2750" spc="55" dirty="0">
                <a:solidFill>
                  <a:srgbClr val="000000"/>
                </a:solidFill>
              </a:rPr>
              <a:t> </a:t>
            </a:r>
            <a:r>
              <a:rPr sz="2750" spc="30" dirty="0">
                <a:solidFill>
                  <a:srgbClr val="000000"/>
                </a:solidFill>
              </a:rPr>
              <a:t>CELLS</a:t>
            </a:r>
            <a:endParaRPr sz="2750"/>
          </a:p>
        </p:txBody>
      </p:sp>
      <p:grpSp>
        <p:nvGrpSpPr>
          <p:cNvPr id="6" name="object 6"/>
          <p:cNvGrpSpPr/>
          <p:nvPr/>
        </p:nvGrpSpPr>
        <p:grpSpPr>
          <a:xfrm>
            <a:off x="0" y="180975"/>
            <a:ext cx="12087225" cy="6543675"/>
            <a:chOff x="0" y="180975"/>
            <a:chExt cx="12087225" cy="6543675"/>
          </a:xfrm>
        </p:grpSpPr>
        <p:sp>
          <p:nvSpPr>
            <p:cNvPr id="7" name="object 7"/>
            <p:cNvSpPr/>
            <p:nvPr/>
          </p:nvSpPr>
          <p:spPr>
            <a:xfrm>
              <a:off x="0" y="180975"/>
              <a:ext cx="2933700" cy="5781675"/>
            </a:xfrm>
            <a:custGeom>
              <a:avLst/>
              <a:gdLst/>
              <a:ahLst/>
              <a:cxnLst/>
              <a:rect l="l" t="t" r="r" b="b"/>
              <a:pathLst>
                <a:path w="2933700" h="5781675">
                  <a:moveTo>
                    <a:pt x="2933700" y="0"/>
                  </a:moveTo>
                  <a:lnTo>
                    <a:pt x="0" y="0"/>
                  </a:lnTo>
                  <a:lnTo>
                    <a:pt x="0" y="5781675"/>
                  </a:lnTo>
                  <a:lnTo>
                    <a:pt x="2933700" y="5781675"/>
                  </a:lnTo>
                  <a:lnTo>
                    <a:pt x="2933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7000" y="5095875"/>
              <a:ext cx="504825" cy="79057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724150" y="2238375"/>
              <a:ext cx="9363075" cy="4486275"/>
            </a:xfrm>
            <a:custGeom>
              <a:avLst/>
              <a:gdLst/>
              <a:ahLst/>
              <a:cxnLst/>
              <a:rect l="l" t="t" r="r" b="b"/>
              <a:pathLst>
                <a:path w="9363075" h="4486275">
                  <a:moveTo>
                    <a:pt x="9363075" y="0"/>
                  </a:moveTo>
                  <a:lnTo>
                    <a:pt x="0" y="0"/>
                  </a:lnTo>
                  <a:lnTo>
                    <a:pt x="0" y="4486275"/>
                  </a:lnTo>
                  <a:lnTo>
                    <a:pt x="9363075" y="4486275"/>
                  </a:lnTo>
                  <a:lnTo>
                    <a:pt x="93630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814826" y="1296098"/>
            <a:ext cx="1383665" cy="1400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AC1A96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  <a:p>
            <a:pPr marL="336550" marR="382905" indent="-635" algn="ctr">
              <a:lnSpc>
                <a:spcPts val="1430"/>
              </a:lnSpc>
              <a:spcBef>
                <a:spcPts val="75"/>
              </a:spcBef>
            </a:pP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LIFE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20" dirty="0">
                <a:latin typeface="Arial"/>
                <a:cs typeface="Arial"/>
              </a:rPr>
              <a:t>S</a:t>
            </a:r>
            <a:r>
              <a:rPr sz="1200" spc="-35" dirty="0">
                <a:latin typeface="Arial"/>
                <a:cs typeface="Arial"/>
              </a:rPr>
              <a:t>O</a:t>
            </a:r>
            <a:r>
              <a:rPr sz="1200" spc="-45" dirty="0">
                <a:latin typeface="Arial"/>
                <a:cs typeface="Arial"/>
              </a:rPr>
              <a:t>UR</a:t>
            </a:r>
            <a:r>
              <a:rPr sz="1200" spc="30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E</a:t>
            </a:r>
            <a:endParaRPr sz="1200">
              <a:latin typeface="Arial"/>
              <a:cs typeface="Arial"/>
            </a:endParaRPr>
          </a:p>
          <a:p>
            <a:pPr marL="127000" marR="118745" indent="-46990" algn="ctr">
              <a:lnSpc>
                <a:spcPct val="99000"/>
              </a:lnSpc>
              <a:spcBef>
                <a:spcPts val="25"/>
              </a:spcBef>
            </a:pPr>
            <a:r>
              <a:rPr sz="1200" spc="-20" dirty="0">
                <a:latin typeface="Arial"/>
                <a:cs typeface="Arial"/>
              </a:rPr>
              <a:t>OF</a:t>
            </a:r>
            <a:r>
              <a:rPr sz="1200" spc="29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THE 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5" dirty="0">
                <a:latin typeface="Arial Black"/>
                <a:cs typeface="Arial Black"/>
              </a:rPr>
              <a:t>HUMAN</a:t>
            </a:r>
            <a:r>
              <a:rPr sz="1200" spc="30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CELL </a:t>
            </a:r>
            <a:r>
              <a:rPr sz="1200" spc="-385" dirty="0">
                <a:latin typeface="Arial Black"/>
                <a:cs typeface="Arial Black"/>
              </a:rPr>
              <a:t> </a:t>
            </a:r>
            <a:r>
              <a:rPr sz="1200" spc="-55" dirty="0">
                <a:latin typeface="Arial"/>
                <a:cs typeface="Arial"/>
              </a:rPr>
              <a:t>IS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THE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430"/>
              </a:lnSpc>
            </a:pPr>
            <a:r>
              <a:rPr sz="1200" spc="-30" dirty="0">
                <a:latin typeface="Arial Black"/>
                <a:cs typeface="Arial Black"/>
              </a:rPr>
              <a:t>MITOCHONDRIA</a:t>
            </a:r>
            <a:r>
              <a:rPr sz="1200" b="1" spc="-30" dirty="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152775" y="2685986"/>
            <a:ext cx="8124825" cy="4172585"/>
            <a:chOff x="3152775" y="2685986"/>
            <a:chExt cx="8124825" cy="417258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52775" y="2933699"/>
              <a:ext cx="8124825" cy="392429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52875" y="3162299"/>
              <a:ext cx="1200150" cy="12477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534025" y="3114674"/>
              <a:ext cx="4705350" cy="1285875"/>
            </a:xfrm>
            <a:custGeom>
              <a:avLst/>
              <a:gdLst/>
              <a:ahLst/>
              <a:cxnLst/>
              <a:rect l="l" t="t" r="r" b="b"/>
              <a:pathLst>
                <a:path w="4705350" h="1285875">
                  <a:moveTo>
                    <a:pt x="4705350" y="0"/>
                  </a:moveTo>
                  <a:lnTo>
                    <a:pt x="0" y="0"/>
                  </a:lnTo>
                  <a:lnTo>
                    <a:pt x="0" y="1285875"/>
                  </a:lnTo>
                  <a:lnTo>
                    <a:pt x="4705350" y="1285875"/>
                  </a:lnTo>
                  <a:lnTo>
                    <a:pt x="47053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57875" y="3228974"/>
              <a:ext cx="695325" cy="116205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10650" y="3390899"/>
              <a:ext cx="1362075" cy="82867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86275" y="2686049"/>
              <a:ext cx="319087" cy="127152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529200" y="2728975"/>
              <a:ext cx="186690" cy="1136650"/>
            </a:xfrm>
            <a:custGeom>
              <a:avLst/>
              <a:gdLst/>
              <a:ahLst/>
              <a:cxnLst/>
              <a:rect l="l" t="t" r="r" b="b"/>
              <a:pathLst>
                <a:path w="186689" h="1136650">
                  <a:moveTo>
                    <a:pt x="0" y="0"/>
                  </a:moveTo>
                  <a:lnTo>
                    <a:pt x="186182" y="1136650"/>
                  </a:lnTo>
                </a:path>
              </a:pathLst>
            </a:custGeom>
            <a:ln w="9534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62425" y="2685986"/>
              <a:ext cx="328612" cy="116681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205350" y="2728975"/>
              <a:ext cx="196215" cy="1029969"/>
            </a:xfrm>
            <a:custGeom>
              <a:avLst/>
              <a:gdLst/>
              <a:ahLst/>
              <a:cxnLst/>
              <a:rect l="l" t="t" r="r" b="b"/>
              <a:pathLst>
                <a:path w="196214" h="1029970">
                  <a:moveTo>
                    <a:pt x="195707" y="0"/>
                  </a:moveTo>
                  <a:lnTo>
                    <a:pt x="0" y="1029716"/>
                  </a:lnTo>
                </a:path>
              </a:pathLst>
            </a:custGeom>
            <a:ln w="9534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38675" y="2685986"/>
              <a:ext cx="319087" cy="103346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681600" y="2728975"/>
              <a:ext cx="184785" cy="895985"/>
            </a:xfrm>
            <a:custGeom>
              <a:avLst/>
              <a:gdLst/>
              <a:ahLst/>
              <a:cxnLst/>
              <a:rect l="l" t="t" r="r" b="b"/>
              <a:pathLst>
                <a:path w="184785" h="895985">
                  <a:moveTo>
                    <a:pt x="0" y="0"/>
                  </a:moveTo>
                  <a:lnTo>
                    <a:pt x="184531" y="895731"/>
                  </a:lnTo>
                </a:path>
              </a:pathLst>
            </a:custGeom>
            <a:ln w="9534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488940" y="1295336"/>
            <a:ext cx="1434465" cy="1773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833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AC1A96"/>
                </a:solidFill>
                <a:latin typeface="Arial"/>
                <a:cs typeface="Arial"/>
              </a:rPr>
              <a:t>2</a:t>
            </a:r>
            <a:r>
              <a:rPr sz="1800" spc="32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2700" baseline="-6172" dirty="0">
                <a:latin typeface="Calibri"/>
                <a:cs typeface="Calibri"/>
              </a:rPr>
              <a:t>2</a:t>
            </a:r>
            <a:endParaRPr sz="2700" baseline="-6172">
              <a:latin typeface="Calibri"/>
              <a:cs typeface="Calibri"/>
            </a:endParaRPr>
          </a:p>
          <a:p>
            <a:pPr marL="133350" marR="113030" indent="209550">
              <a:lnSpc>
                <a:spcPts val="1430"/>
              </a:lnSpc>
              <a:spcBef>
                <a:spcPts val="75"/>
              </a:spcBef>
            </a:pPr>
            <a:r>
              <a:rPr sz="1200" spc="-55" dirty="0">
                <a:latin typeface="Arial"/>
                <a:cs typeface="Arial"/>
              </a:rPr>
              <a:t>IN</a:t>
            </a:r>
            <a:r>
              <a:rPr sz="1200" spc="50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ORDER 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65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80" dirty="0">
                <a:latin typeface="Arial"/>
                <a:cs typeface="Arial"/>
              </a:rPr>
              <a:t> </a:t>
            </a:r>
            <a:r>
              <a:rPr sz="1200" spc="20" dirty="0">
                <a:latin typeface="Arial"/>
                <a:cs typeface="Arial"/>
              </a:rPr>
              <a:t>B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85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H</a:t>
            </a:r>
            <a:r>
              <a:rPr sz="1200" spc="20" dirty="0">
                <a:latin typeface="Arial"/>
                <a:cs typeface="Arial"/>
              </a:rPr>
              <a:t>EA</a:t>
            </a:r>
            <a:r>
              <a:rPr sz="1200" spc="-70" dirty="0">
                <a:latin typeface="Arial"/>
                <a:cs typeface="Arial"/>
              </a:rPr>
              <a:t>L</a:t>
            </a:r>
            <a:r>
              <a:rPr sz="1200" spc="-65" dirty="0">
                <a:latin typeface="Arial"/>
                <a:cs typeface="Arial"/>
              </a:rPr>
              <a:t>T</a:t>
            </a:r>
            <a:r>
              <a:rPr sz="1200" spc="-45" dirty="0">
                <a:latin typeface="Arial"/>
                <a:cs typeface="Arial"/>
              </a:rPr>
              <a:t>H</a:t>
            </a:r>
            <a:r>
              <a:rPr sz="1200" dirty="0">
                <a:latin typeface="Arial"/>
                <a:cs typeface="Arial"/>
              </a:rPr>
              <a:t>Y</a:t>
            </a:r>
            <a:endParaRPr sz="1200">
              <a:latin typeface="Arial"/>
              <a:cs typeface="Arial"/>
            </a:endParaRPr>
          </a:p>
          <a:p>
            <a:pPr marL="200025" marR="247015" indent="-9525" algn="ctr">
              <a:lnSpc>
                <a:spcPct val="99000"/>
              </a:lnSpc>
              <a:spcBef>
                <a:spcPts val="30"/>
              </a:spcBef>
            </a:pPr>
            <a:r>
              <a:rPr sz="1200" spc="-55" dirty="0">
                <a:latin typeface="Arial"/>
                <a:cs typeface="Arial"/>
              </a:rPr>
              <a:t>YOU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MUST 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20" dirty="0">
                <a:latin typeface="Arial Black"/>
                <a:cs typeface="Arial Black"/>
              </a:rPr>
              <a:t>RECHARGE </a:t>
            </a:r>
            <a:r>
              <a:rPr sz="1200" spc="-390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THE</a:t>
            </a:r>
            <a:r>
              <a:rPr sz="1200" spc="-50" dirty="0">
                <a:latin typeface="Arial Black"/>
                <a:cs typeface="Arial Black"/>
              </a:rPr>
              <a:t> </a:t>
            </a:r>
            <a:r>
              <a:rPr sz="1200" spc="-15" dirty="0">
                <a:latin typeface="Arial Black"/>
                <a:cs typeface="Arial Black"/>
              </a:rPr>
              <a:t>CELL’S</a:t>
            </a:r>
            <a:endParaRPr sz="1200">
              <a:latin typeface="Arial Black"/>
              <a:cs typeface="Arial Black"/>
            </a:endParaRPr>
          </a:p>
          <a:p>
            <a:pPr marL="38100" marR="30480" algn="ctr">
              <a:lnSpc>
                <a:spcPts val="1430"/>
              </a:lnSpc>
              <a:spcBef>
                <a:spcPts val="40"/>
              </a:spcBef>
            </a:pPr>
            <a:r>
              <a:rPr sz="1200" spc="-10" dirty="0">
                <a:latin typeface="Arial Black"/>
                <a:cs typeface="Arial Black"/>
              </a:rPr>
              <a:t>M</a:t>
            </a:r>
            <a:r>
              <a:rPr sz="1200" spc="-20" dirty="0">
                <a:latin typeface="Arial Black"/>
                <a:cs typeface="Arial Black"/>
              </a:rPr>
              <a:t>I</a:t>
            </a:r>
            <a:r>
              <a:rPr sz="1200" spc="-45" dirty="0">
                <a:latin typeface="Arial Black"/>
                <a:cs typeface="Arial Black"/>
              </a:rPr>
              <a:t>T</a:t>
            </a:r>
            <a:r>
              <a:rPr sz="1200" spc="-30" dirty="0">
                <a:latin typeface="Arial Black"/>
                <a:cs typeface="Arial Black"/>
              </a:rPr>
              <a:t>O</a:t>
            </a:r>
            <a:r>
              <a:rPr sz="1200" spc="-40" dirty="0">
                <a:latin typeface="Arial Black"/>
                <a:cs typeface="Arial Black"/>
              </a:rPr>
              <a:t>C</a:t>
            </a:r>
            <a:r>
              <a:rPr sz="1200" spc="-30" dirty="0">
                <a:latin typeface="Arial Black"/>
                <a:cs typeface="Arial Black"/>
              </a:rPr>
              <a:t>HON</a:t>
            </a:r>
            <a:r>
              <a:rPr sz="1200" spc="-40" dirty="0">
                <a:latin typeface="Arial Black"/>
                <a:cs typeface="Arial Black"/>
              </a:rPr>
              <a:t>DR</a:t>
            </a:r>
            <a:r>
              <a:rPr sz="1200" spc="-20" dirty="0">
                <a:latin typeface="Arial Black"/>
                <a:cs typeface="Arial Black"/>
              </a:rPr>
              <a:t>I</a:t>
            </a:r>
            <a:r>
              <a:rPr sz="1200" spc="-30" dirty="0">
                <a:latin typeface="Arial Black"/>
                <a:cs typeface="Arial Black"/>
              </a:rPr>
              <a:t>A</a:t>
            </a:r>
            <a:r>
              <a:rPr sz="1200" dirty="0">
                <a:latin typeface="Arial"/>
                <a:cs typeface="Arial"/>
              </a:rPr>
              <a:t>,  </a:t>
            </a:r>
            <a:r>
              <a:rPr sz="1200" spc="-5" dirty="0">
                <a:latin typeface="Arial"/>
                <a:cs typeface="Arial"/>
              </a:rPr>
              <a:t>JUST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LIKE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55" dirty="0">
                <a:latin typeface="Arial"/>
                <a:cs typeface="Arial"/>
              </a:rPr>
              <a:t>YOUR</a:t>
            </a:r>
            <a:endParaRPr sz="120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  <a:spcBef>
                <a:spcPts val="15"/>
              </a:spcBef>
            </a:pPr>
            <a:r>
              <a:rPr sz="1200" spc="25" dirty="0">
                <a:latin typeface="Arial"/>
                <a:cs typeface="Arial"/>
              </a:rPr>
              <a:t>CE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5" dirty="0">
                <a:latin typeface="Arial"/>
                <a:cs typeface="Arial"/>
              </a:rPr>
              <a:t>L</a:t>
            </a:r>
            <a:r>
              <a:rPr sz="1200" spc="-100" dirty="0">
                <a:latin typeface="Arial"/>
                <a:cs typeface="Arial"/>
              </a:rPr>
              <a:t> </a:t>
            </a:r>
            <a:r>
              <a:rPr sz="1200" spc="25" dirty="0">
                <a:latin typeface="Arial"/>
                <a:cs typeface="Arial"/>
              </a:rPr>
              <a:t>P</a:t>
            </a:r>
            <a:r>
              <a:rPr sz="1200" spc="-45" dirty="0">
                <a:latin typeface="Arial"/>
                <a:cs typeface="Arial"/>
              </a:rPr>
              <a:t>H</a:t>
            </a:r>
            <a:r>
              <a:rPr sz="1200" spc="-35" dirty="0">
                <a:latin typeface="Arial"/>
                <a:cs typeface="Arial"/>
              </a:rPr>
              <a:t>O</a:t>
            </a:r>
            <a:r>
              <a:rPr sz="1200" spc="-45" dirty="0">
                <a:latin typeface="Arial"/>
                <a:cs typeface="Arial"/>
              </a:rPr>
              <a:t>N</a:t>
            </a:r>
            <a:r>
              <a:rPr sz="1200" spc="25" dirty="0">
                <a:latin typeface="Arial"/>
                <a:cs typeface="Arial"/>
              </a:rPr>
              <a:t>E</a:t>
            </a:r>
            <a:r>
              <a:rPr sz="1200" dirty="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198106" y="1269428"/>
            <a:ext cx="1440815" cy="1772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05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AC1A96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  <a:p>
            <a:pPr marL="12700" marR="5080" indent="38100" algn="ctr">
              <a:lnSpc>
                <a:spcPct val="100000"/>
              </a:lnSpc>
              <a:spcBef>
                <a:spcPts val="20"/>
              </a:spcBef>
            </a:pP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HUMAN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BODY </a:t>
            </a:r>
            <a:r>
              <a:rPr sz="1200" spc="-315" dirty="0">
                <a:latin typeface="Arial"/>
                <a:cs typeface="Arial"/>
              </a:rPr>
              <a:t> </a:t>
            </a:r>
            <a:r>
              <a:rPr sz="1200" spc="-55" dirty="0">
                <a:latin typeface="Arial"/>
                <a:cs typeface="Arial"/>
              </a:rPr>
              <a:t>IS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MADE </a:t>
            </a:r>
            <a:r>
              <a:rPr sz="1200" spc="-25" dirty="0">
                <a:latin typeface="Arial"/>
                <a:cs typeface="Arial"/>
              </a:rPr>
              <a:t>UP </a:t>
            </a:r>
            <a:r>
              <a:rPr sz="1200" spc="-20" dirty="0">
                <a:latin typeface="Arial"/>
                <a:cs typeface="Arial"/>
              </a:rPr>
              <a:t>OF 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25" dirty="0">
                <a:latin typeface="Arial Black"/>
                <a:cs typeface="Arial Black"/>
              </a:rPr>
              <a:t>PEPT</a:t>
            </a:r>
            <a:r>
              <a:rPr sz="1200" spc="-20" dirty="0">
                <a:latin typeface="Arial Black"/>
                <a:cs typeface="Arial Black"/>
              </a:rPr>
              <a:t>I</a:t>
            </a:r>
            <a:r>
              <a:rPr sz="1200" spc="-40" dirty="0">
                <a:latin typeface="Arial Black"/>
                <a:cs typeface="Arial Black"/>
              </a:rPr>
              <a:t>D</a:t>
            </a:r>
            <a:r>
              <a:rPr sz="1200" spc="25" dirty="0">
                <a:latin typeface="Arial Black"/>
                <a:cs typeface="Arial Black"/>
              </a:rPr>
              <a:t>E</a:t>
            </a:r>
            <a:r>
              <a:rPr sz="1200" spc="45" dirty="0">
                <a:latin typeface="Arial Black"/>
                <a:cs typeface="Arial Black"/>
              </a:rPr>
              <a:t>S</a:t>
            </a:r>
            <a:r>
              <a:rPr sz="1200" dirty="0">
                <a:latin typeface="Arial"/>
                <a:cs typeface="Arial"/>
              </a:rPr>
              <a:t>.</a:t>
            </a:r>
            <a:r>
              <a:rPr sz="1200" spc="-145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O</a:t>
            </a:r>
            <a:r>
              <a:rPr sz="1200" spc="-45" dirty="0">
                <a:latin typeface="Arial"/>
                <a:cs typeface="Arial"/>
              </a:rPr>
              <a:t>U</a:t>
            </a:r>
            <a:r>
              <a:rPr sz="1200" dirty="0">
                <a:latin typeface="Arial"/>
                <a:cs typeface="Arial"/>
              </a:rPr>
              <a:t>R  </a:t>
            </a:r>
            <a:r>
              <a:rPr sz="1200" spc="-15" dirty="0">
                <a:latin typeface="Arial Black"/>
                <a:cs typeface="Arial Black"/>
              </a:rPr>
              <a:t>RECHARGEABLE </a:t>
            </a:r>
            <a:r>
              <a:rPr sz="1200" spc="-390" dirty="0">
                <a:latin typeface="Arial Black"/>
                <a:cs typeface="Arial Black"/>
              </a:rPr>
              <a:t> </a:t>
            </a:r>
            <a:r>
              <a:rPr sz="1200" spc="-10" dirty="0">
                <a:latin typeface="Arial Black"/>
                <a:cs typeface="Arial Black"/>
              </a:rPr>
              <a:t>NUTRIENTS </a:t>
            </a:r>
            <a:r>
              <a:rPr sz="1200" spc="-5" dirty="0">
                <a:latin typeface="Arial Black"/>
                <a:cs typeface="Arial Black"/>
              </a:rPr>
              <a:t> </a:t>
            </a:r>
            <a:r>
              <a:rPr sz="1200" spc="20" dirty="0">
                <a:latin typeface="Arial"/>
                <a:cs typeface="Arial"/>
              </a:rPr>
              <a:t>BES</a:t>
            </a:r>
            <a:r>
              <a:rPr sz="1200" dirty="0">
                <a:latin typeface="Arial"/>
                <a:cs typeface="Arial"/>
              </a:rPr>
              <a:t>T</a:t>
            </a:r>
            <a:r>
              <a:rPr sz="1200" spc="-95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R</a:t>
            </a:r>
            <a:r>
              <a:rPr sz="1200" spc="20" dirty="0">
                <a:latin typeface="Arial"/>
                <a:cs typeface="Arial"/>
              </a:rPr>
              <a:t>E</a:t>
            </a:r>
            <a:r>
              <a:rPr sz="1200" spc="-55" dirty="0">
                <a:latin typeface="Arial"/>
                <a:cs typeface="Arial"/>
              </a:rPr>
              <a:t>P</a:t>
            </a:r>
            <a:r>
              <a:rPr sz="1200" spc="20" dirty="0">
                <a:latin typeface="Arial"/>
                <a:cs typeface="Arial"/>
              </a:rPr>
              <a:t>A</a:t>
            </a:r>
            <a:r>
              <a:rPr sz="1200" spc="-110" dirty="0">
                <a:latin typeface="Arial"/>
                <a:cs typeface="Arial"/>
              </a:rPr>
              <a:t>I</a:t>
            </a:r>
            <a:r>
              <a:rPr sz="1200" dirty="0">
                <a:latin typeface="Arial"/>
                <a:cs typeface="Arial"/>
              </a:rPr>
              <a:t>R</a:t>
            </a:r>
            <a:r>
              <a:rPr sz="1200" spc="7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&amp;  </a:t>
            </a:r>
            <a:r>
              <a:rPr sz="1200" spc="-25" dirty="0">
                <a:latin typeface="Arial"/>
                <a:cs typeface="Arial"/>
              </a:rPr>
              <a:t>STRENGTHEN</a:t>
            </a:r>
            <a:endParaRPr sz="1200">
              <a:latin typeface="Arial"/>
              <a:cs typeface="Arial"/>
            </a:endParaRPr>
          </a:p>
          <a:p>
            <a:pPr marL="38100" algn="ctr">
              <a:lnSpc>
                <a:spcPct val="100000"/>
              </a:lnSpc>
              <a:spcBef>
                <a:spcPts val="60"/>
              </a:spcBef>
            </a:pP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55" dirty="0">
                <a:latin typeface="Arial"/>
                <a:cs typeface="Arial"/>
              </a:rPr>
              <a:t>BODY.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780526" y="1265237"/>
            <a:ext cx="1755139" cy="1945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AC1A96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  <a:p>
            <a:pPr marL="59690" marR="93980" indent="-15875" algn="ctr">
              <a:lnSpc>
                <a:spcPct val="100400"/>
              </a:lnSpc>
              <a:spcBef>
                <a:spcPts val="10"/>
              </a:spcBef>
            </a:pPr>
            <a:r>
              <a:rPr sz="1200" spc="-130" dirty="0">
                <a:latin typeface="Arial"/>
                <a:cs typeface="Arial"/>
              </a:rPr>
              <a:t>Y</a:t>
            </a:r>
            <a:r>
              <a:rPr sz="1200" spc="-40" dirty="0">
                <a:latin typeface="Arial"/>
                <a:cs typeface="Arial"/>
              </a:rPr>
              <a:t>O</a:t>
            </a:r>
            <a:r>
              <a:rPr sz="1200" spc="-45" dirty="0">
                <a:latin typeface="Arial"/>
                <a:cs typeface="Arial"/>
              </a:rPr>
              <a:t>U</a:t>
            </a:r>
            <a:r>
              <a:rPr sz="1200" dirty="0">
                <a:latin typeface="Arial"/>
                <a:cs typeface="Arial"/>
              </a:rPr>
              <a:t>R </a:t>
            </a:r>
            <a:r>
              <a:rPr sz="1200" spc="-114" dirty="0">
                <a:latin typeface="Arial"/>
                <a:cs typeface="Arial"/>
              </a:rPr>
              <a:t> </a:t>
            </a:r>
            <a:r>
              <a:rPr sz="1200" spc="20" dirty="0">
                <a:latin typeface="Arial"/>
                <a:cs typeface="Arial"/>
              </a:rPr>
              <a:t>B</a:t>
            </a:r>
            <a:r>
              <a:rPr sz="1200" spc="-40" dirty="0">
                <a:latin typeface="Arial"/>
                <a:cs typeface="Arial"/>
              </a:rPr>
              <a:t>O</a:t>
            </a:r>
            <a:r>
              <a:rPr sz="1200" spc="30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90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U</a:t>
            </a:r>
            <a:r>
              <a:rPr sz="1200" spc="-65" dirty="0">
                <a:latin typeface="Arial"/>
                <a:cs typeface="Arial"/>
              </a:rPr>
              <a:t>T</a:t>
            </a:r>
            <a:r>
              <a:rPr sz="1200" spc="-110" dirty="0">
                <a:latin typeface="Arial"/>
                <a:cs typeface="Arial"/>
              </a:rPr>
              <a:t>I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110" dirty="0">
                <a:latin typeface="Arial"/>
                <a:cs typeface="Arial"/>
              </a:rPr>
              <a:t>I</a:t>
            </a:r>
            <a:r>
              <a:rPr sz="1200" spc="-65" dirty="0">
                <a:latin typeface="Arial"/>
                <a:cs typeface="Arial"/>
              </a:rPr>
              <a:t>Z</a:t>
            </a:r>
            <a:r>
              <a:rPr sz="1200" spc="20" dirty="0">
                <a:latin typeface="Arial"/>
                <a:cs typeface="Arial"/>
              </a:rPr>
              <a:t>E</a:t>
            </a:r>
            <a:r>
              <a:rPr sz="1200" dirty="0">
                <a:latin typeface="Arial"/>
                <a:cs typeface="Arial"/>
              </a:rPr>
              <a:t>S  </a:t>
            </a: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SUPPLY</a:t>
            </a:r>
            <a:r>
              <a:rPr sz="1200" spc="-20" dirty="0">
                <a:latin typeface="Arial"/>
                <a:cs typeface="Arial"/>
              </a:rPr>
              <a:t> OF 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25" dirty="0">
                <a:latin typeface="Arial Black"/>
                <a:cs typeface="Arial Black"/>
              </a:rPr>
              <a:t>PEPT</a:t>
            </a:r>
            <a:r>
              <a:rPr sz="1200" spc="-20" dirty="0">
                <a:latin typeface="Arial Black"/>
                <a:cs typeface="Arial Black"/>
              </a:rPr>
              <a:t>I</a:t>
            </a:r>
            <a:r>
              <a:rPr sz="1200" spc="-40" dirty="0">
                <a:latin typeface="Arial Black"/>
                <a:cs typeface="Arial Black"/>
              </a:rPr>
              <a:t>D</a:t>
            </a:r>
            <a:r>
              <a:rPr sz="1200" spc="25" dirty="0">
                <a:latin typeface="Arial Black"/>
                <a:cs typeface="Arial Black"/>
              </a:rPr>
              <a:t>E</a:t>
            </a:r>
            <a:r>
              <a:rPr sz="1200" dirty="0">
                <a:latin typeface="Arial Black"/>
                <a:cs typeface="Arial Black"/>
              </a:rPr>
              <a:t>S</a:t>
            </a:r>
            <a:r>
              <a:rPr sz="1200" spc="-13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"/>
                <a:cs typeface="Arial"/>
              </a:rPr>
              <a:t>&amp;</a:t>
            </a:r>
            <a:r>
              <a:rPr sz="1200" spc="-85" dirty="0">
                <a:latin typeface="Arial"/>
                <a:cs typeface="Arial"/>
              </a:rPr>
              <a:t> </a:t>
            </a:r>
            <a:r>
              <a:rPr sz="1200" spc="-40" dirty="0">
                <a:latin typeface="Arial Black"/>
                <a:cs typeface="Arial Black"/>
              </a:rPr>
              <a:t>CARBS  </a:t>
            </a:r>
            <a:r>
              <a:rPr sz="1200" spc="-55" dirty="0">
                <a:latin typeface="Arial"/>
                <a:cs typeface="Arial"/>
              </a:rPr>
              <a:t>IN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ORDER </a:t>
            </a:r>
            <a:r>
              <a:rPr sz="1200" spc="-30" dirty="0">
                <a:latin typeface="Arial"/>
                <a:cs typeface="Arial"/>
              </a:rPr>
              <a:t>TO </a:t>
            </a:r>
            <a:r>
              <a:rPr sz="1200" dirty="0">
                <a:latin typeface="Arial"/>
                <a:cs typeface="Arial"/>
              </a:rPr>
              <a:t>MAKE 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ENERGY</a:t>
            </a:r>
            <a:r>
              <a:rPr sz="1200" spc="-80" dirty="0">
                <a:latin typeface="Arial Black"/>
                <a:cs typeface="Arial Black"/>
              </a:rPr>
              <a:t> </a:t>
            </a:r>
            <a:r>
              <a:rPr sz="1200" spc="-20" dirty="0">
                <a:latin typeface="Arial"/>
                <a:cs typeface="Arial"/>
              </a:rPr>
              <a:t>OR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15" dirty="0">
                <a:latin typeface="Arial Black"/>
                <a:cs typeface="Arial Black"/>
              </a:rPr>
              <a:t>ATP</a:t>
            </a:r>
            <a:r>
              <a:rPr sz="1200" spc="-15" dirty="0">
                <a:latin typeface="Arial"/>
                <a:cs typeface="Arial"/>
              </a:rPr>
              <a:t>,</a:t>
            </a:r>
            <a:endParaRPr sz="1200">
              <a:latin typeface="Arial"/>
              <a:cs typeface="Arial"/>
            </a:endParaRPr>
          </a:p>
          <a:p>
            <a:pPr marL="12700" marR="24130" indent="142875">
              <a:lnSpc>
                <a:spcPts val="1430"/>
              </a:lnSpc>
              <a:spcBef>
                <a:spcPts val="45"/>
              </a:spcBef>
            </a:pPr>
            <a:r>
              <a:rPr sz="1200" dirty="0">
                <a:latin typeface="Arial"/>
                <a:cs typeface="Arial"/>
              </a:rPr>
              <a:t>A</a:t>
            </a:r>
            <a:r>
              <a:rPr sz="1200" spc="-9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M</a:t>
            </a:r>
            <a:r>
              <a:rPr sz="1200" spc="-40" dirty="0">
                <a:latin typeface="Arial"/>
                <a:cs typeface="Arial"/>
              </a:rPr>
              <a:t>O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20" dirty="0">
                <a:latin typeface="Arial"/>
                <a:cs typeface="Arial"/>
              </a:rPr>
              <a:t>E</a:t>
            </a:r>
            <a:r>
              <a:rPr sz="1200" spc="30" dirty="0">
                <a:latin typeface="Arial"/>
                <a:cs typeface="Arial"/>
              </a:rPr>
              <a:t>C</a:t>
            </a:r>
            <a:r>
              <a:rPr sz="1200" spc="-45" dirty="0">
                <a:latin typeface="Arial"/>
                <a:cs typeface="Arial"/>
              </a:rPr>
              <a:t>U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60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U</a:t>
            </a:r>
            <a:r>
              <a:rPr sz="1200" spc="20" dirty="0">
                <a:latin typeface="Arial"/>
                <a:cs typeface="Arial"/>
              </a:rPr>
              <a:t>SE</a:t>
            </a:r>
            <a:r>
              <a:rPr sz="1200" dirty="0">
                <a:latin typeface="Arial"/>
                <a:cs typeface="Arial"/>
              </a:rPr>
              <a:t>D  </a:t>
            </a:r>
            <a:r>
              <a:rPr sz="1200" spc="10" dirty="0">
                <a:latin typeface="Arial"/>
                <a:cs typeface="Arial"/>
              </a:rPr>
              <a:t>AS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FUEL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FOR</a:t>
            </a:r>
            <a:r>
              <a:rPr sz="1200" spc="26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ENERGY</a:t>
            </a:r>
            <a:endParaRPr sz="1200">
              <a:latin typeface="Arial"/>
              <a:cs typeface="Arial"/>
            </a:endParaRPr>
          </a:p>
          <a:p>
            <a:pPr marL="184150">
              <a:lnSpc>
                <a:spcPts val="1395"/>
              </a:lnSpc>
              <a:spcBef>
                <a:spcPts val="15"/>
              </a:spcBef>
            </a:pPr>
            <a:r>
              <a:rPr sz="1200" spc="-35" dirty="0">
                <a:latin typeface="Arial"/>
                <a:cs typeface="Arial"/>
              </a:rPr>
              <a:t>TO</a:t>
            </a:r>
            <a:r>
              <a:rPr sz="1200" spc="6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PRODUCE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LIFE</a:t>
            </a:r>
            <a:endParaRPr sz="1200">
              <a:latin typeface="Arial"/>
              <a:cs typeface="Arial"/>
            </a:endParaRPr>
          </a:p>
          <a:p>
            <a:pPr marL="28575" algn="ctr">
              <a:lnSpc>
                <a:spcPts val="1395"/>
              </a:lnSpc>
            </a:pPr>
            <a:r>
              <a:rPr sz="1200" spc="-45" dirty="0">
                <a:latin typeface="Arial"/>
                <a:cs typeface="Arial"/>
              </a:rPr>
              <a:t>SUSTAINING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40" dirty="0">
                <a:latin typeface="Arial Black"/>
                <a:cs typeface="Arial Black"/>
              </a:rPr>
              <a:t>OXYGEN</a:t>
            </a:r>
            <a:r>
              <a:rPr sz="1200" spc="-40" dirty="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42875" y="457212"/>
            <a:ext cx="8172450" cy="5981700"/>
            <a:chOff x="142875" y="457212"/>
            <a:chExt cx="8172450" cy="5981700"/>
          </a:xfrm>
        </p:grpSpPr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53300" y="3352799"/>
              <a:ext cx="962025" cy="101917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2875" y="457212"/>
              <a:ext cx="3724275" cy="598170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2425" y="666750"/>
              <a:ext cx="3124200" cy="538162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76800" y="2133536"/>
              <a:ext cx="2395601" cy="1243012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3836670" y="5117846"/>
            <a:ext cx="7175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0" dirty="0">
                <a:latin typeface="Arial"/>
                <a:cs typeface="Arial"/>
              </a:rPr>
              <a:t>E</a:t>
            </a:r>
            <a:r>
              <a:rPr sz="1200" spc="-50" dirty="0">
                <a:latin typeface="Arial"/>
                <a:cs typeface="Arial"/>
              </a:rPr>
              <a:t>N</a:t>
            </a:r>
            <a:r>
              <a:rPr sz="1200" spc="-60" dirty="0">
                <a:latin typeface="Arial"/>
                <a:cs typeface="Arial"/>
              </a:rPr>
              <a:t>Z</a:t>
            </a:r>
            <a:r>
              <a:rPr sz="1200" spc="20" dirty="0">
                <a:latin typeface="Arial"/>
                <a:cs typeface="Arial"/>
              </a:rPr>
              <a:t>A</a:t>
            </a:r>
            <a:r>
              <a:rPr sz="1200" spc="25" dirty="0">
                <a:latin typeface="Arial"/>
                <a:cs typeface="Arial"/>
              </a:rPr>
              <a:t>C</a:t>
            </a:r>
            <a:r>
              <a:rPr sz="1200" spc="-135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A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866004" y="5117846"/>
            <a:ext cx="5769610" cy="380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1795">
              <a:lnSpc>
                <a:spcPts val="1395"/>
              </a:lnSpc>
              <a:spcBef>
                <a:spcPts val="100"/>
              </a:spcBef>
              <a:tabLst>
                <a:tab pos="1781175" algn="l"/>
              </a:tabLst>
            </a:pPr>
            <a:r>
              <a:rPr sz="1200" spc="20" dirty="0">
                <a:latin typeface="Arial"/>
                <a:cs typeface="Arial"/>
              </a:rPr>
              <a:t>A</a:t>
            </a:r>
            <a:r>
              <a:rPr sz="1200" spc="-50" dirty="0">
                <a:latin typeface="Arial"/>
                <a:cs typeface="Arial"/>
              </a:rPr>
              <a:t>N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	</a:t>
            </a:r>
            <a:r>
              <a:rPr sz="1200" spc="20" dirty="0">
                <a:latin typeface="Arial"/>
                <a:cs typeface="Arial"/>
              </a:rPr>
              <a:t>P</a:t>
            </a:r>
            <a:r>
              <a:rPr sz="1200" spc="-50" dirty="0">
                <a:latin typeface="Arial"/>
                <a:cs typeface="Arial"/>
              </a:rPr>
              <a:t>R</a:t>
            </a:r>
            <a:r>
              <a:rPr sz="1200" spc="-35" dirty="0">
                <a:latin typeface="Arial"/>
                <a:cs typeface="Arial"/>
              </a:rPr>
              <a:t>O</a:t>
            </a:r>
            <a:r>
              <a:rPr sz="1200" spc="25" dirty="0">
                <a:latin typeface="Arial"/>
                <a:cs typeface="Arial"/>
              </a:rPr>
              <a:t>D</a:t>
            </a:r>
            <a:r>
              <a:rPr sz="1200" spc="-50" dirty="0">
                <a:latin typeface="Arial"/>
                <a:cs typeface="Arial"/>
              </a:rPr>
              <a:t>U</a:t>
            </a:r>
            <a:r>
              <a:rPr sz="1200" spc="25" dirty="0">
                <a:latin typeface="Arial"/>
                <a:cs typeface="Arial"/>
              </a:rPr>
              <a:t>C</a:t>
            </a:r>
            <a:r>
              <a:rPr sz="1200" spc="-6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65" dirty="0">
                <a:latin typeface="Arial"/>
                <a:cs typeface="Arial"/>
              </a:rPr>
              <a:t> </a:t>
            </a:r>
            <a:r>
              <a:rPr sz="1200" spc="20" dirty="0">
                <a:latin typeface="Arial"/>
                <a:cs typeface="Arial"/>
              </a:rPr>
              <a:t>A</a:t>
            </a:r>
            <a:r>
              <a:rPr sz="1200" spc="25" dirty="0">
                <a:latin typeface="Arial"/>
                <a:cs typeface="Arial"/>
              </a:rPr>
              <a:t>DD</a:t>
            </a:r>
            <a:r>
              <a:rPr sz="1200" spc="-50" dirty="0">
                <a:latin typeface="Arial"/>
                <a:cs typeface="Arial"/>
              </a:rPr>
              <a:t>R</a:t>
            </a:r>
            <a:r>
              <a:rPr sz="1200" spc="20" dirty="0">
                <a:latin typeface="Arial"/>
                <a:cs typeface="Arial"/>
              </a:rPr>
              <a:t>ES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-85" dirty="0">
                <a:latin typeface="Arial"/>
                <a:cs typeface="Arial"/>
              </a:rPr>
              <a:t> </a:t>
            </a:r>
            <a:r>
              <a:rPr sz="1200" spc="-60" dirty="0">
                <a:latin typeface="Arial"/>
                <a:cs typeface="Arial"/>
              </a:rPr>
              <a:t>T</a:t>
            </a:r>
            <a:r>
              <a:rPr sz="1200" spc="-50" dirty="0">
                <a:latin typeface="Arial"/>
                <a:cs typeface="Arial"/>
              </a:rPr>
              <a:t>H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60" dirty="0">
                <a:latin typeface="Arial"/>
                <a:cs typeface="Arial"/>
              </a:rPr>
              <a:t>T</a:t>
            </a:r>
            <a:r>
              <a:rPr sz="1200" spc="-35" dirty="0">
                <a:latin typeface="Arial"/>
                <a:cs typeface="Arial"/>
              </a:rPr>
              <a:t>O</a:t>
            </a:r>
            <a:r>
              <a:rPr sz="1200" spc="-135" dirty="0">
                <a:latin typeface="Arial"/>
                <a:cs typeface="Arial"/>
              </a:rPr>
              <a:t>T</a:t>
            </a:r>
            <a:r>
              <a:rPr sz="1200" spc="2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L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15" dirty="0">
                <a:latin typeface="Arial"/>
                <a:cs typeface="Arial"/>
              </a:rPr>
              <a:t>F</a:t>
            </a:r>
            <a:r>
              <a:rPr sz="1200" spc="-50" dirty="0">
                <a:latin typeface="Arial"/>
                <a:cs typeface="Arial"/>
              </a:rPr>
              <a:t>U</a:t>
            </a:r>
            <a:r>
              <a:rPr sz="1200" spc="20" dirty="0">
                <a:latin typeface="Arial"/>
                <a:cs typeface="Arial"/>
              </a:rPr>
              <a:t>E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110" dirty="0">
                <a:latin typeface="Arial"/>
                <a:cs typeface="Arial"/>
              </a:rPr>
              <a:t>I</a:t>
            </a:r>
            <a:r>
              <a:rPr sz="1200" spc="-50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155" dirty="0">
                <a:latin typeface="Arial"/>
                <a:cs typeface="Arial"/>
              </a:rPr>
              <a:t> </a:t>
            </a:r>
            <a:r>
              <a:rPr sz="1200" spc="20" dirty="0">
                <a:latin typeface="Arial"/>
                <a:cs typeface="Arial"/>
              </a:rPr>
              <a:t>P</a:t>
            </a:r>
            <a:r>
              <a:rPr sz="1200" spc="-50" dirty="0">
                <a:latin typeface="Arial"/>
                <a:cs typeface="Arial"/>
              </a:rPr>
              <a:t>R</a:t>
            </a:r>
            <a:r>
              <a:rPr sz="1200" spc="-35" dirty="0">
                <a:latin typeface="Arial"/>
                <a:cs typeface="Arial"/>
              </a:rPr>
              <a:t>O</a:t>
            </a:r>
            <a:r>
              <a:rPr sz="1200" spc="25" dirty="0">
                <a:latin typeface="Arial"/>
                <a:cs typeface="Arial"/>
              </a:rPr>
              <a:t>C</a:t>
            </a:r>
            <a:r>
              <a:rPr sz="1200" spc="20" dirty="0">
                <a:latin typeface="Arial"/>
                <a:cs typeface="Arial"/>
              </a:rPr>
              <a:t>ES</a:t>
            </a:r>
            <a:r>
              <a:rPr sz="1200" dirty="0">
                <a:latin typeface="Arial"/>
                <a:cs typeface="Arial"/>
              </a:rPr>
              <a:t>S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95"/>
              </a:lnSpc>
            </a:pPr>
            <a:r>
              <a:rPr sz="1200" spc="-45" dirty="0">
                <a:latin typeface="Arial"/>
                <a:cs typeface="Arial"/>
              </a:rPr>
              <a:t>WITH</a:t>
            </a:r>
            <a:r>
              <a:rPr sz="1200" spc="140" dirty="0">
                <a:latin typeface="Arial"/>
                <a:cs typeface="Arial"/>
              </a:rPr>
              <a:t> </a:t>
            </a:r>
            <a:r>
              <a:rPr sz="1200" spc="-30" dirty="0">
                <a:latin typeface="Arial Black"/>
                <a:cs typeface="Arial Black"/>
              </a:rPr>
              <a:t>ANTI-GLYCATION</a:t>
            </a:r>
            <a:r>
              <a:rPr sz="1200" spc="10" dirty="0">
                <a:latin typeface="Arial Black"/>
                <a:cs typeface="Arial Black"/>
              </a:rPr>
              <a:t> </a:t>
            </a:r>
            <a:r>
              <a:rPr sz="1200" spc="-10" dirty="0">
                <a:latin typeface="Arial"/>
                <a:cs typeface="Arial"/>
              </a:rPr>
              <a:t>AND</a:t>
            </a:r>
            <a:r>
              <a:rPr sz="1200" spc="70" dirty="0">
                <a:latin typeface="Arial"/>
                <a:cs typeface="Arial"/>
              </a:rPr>
              <a:t> </a:t>
            </a:r>
            <a:r>
              <a:rPr sz="1200" spc="-20" dirty="0">
                <a:latin typeface="Arial Black"/>
                <a:cs typeface="Arial Black"/>
              </a:rPr>
              <a:t>RECHARGEABLE</a:t>
            </a:r>
            <a:r>
              <a:rPr sz="1200" spc="150" dirty="0">
                <a:latin typeface="Arial Black"/>
                <a:cs typeface="Arial Black"/>
              </a:rPr>
              <a:t> </a:t>
            </a:r>
            <a:r>
              <a:rPr sz="1200" spc="-10" dirty="0">
                <a:latin typeface="Arial Black"/>
                <a:cs typeface="Arial Black"/>
              </a:rPr>
              <a:t>NUTRIENTS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046220" y="5661025"/>
            <a:ext cx="1668780" cy="5715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indent="19050">
              <a:lnSpc>
                <a:spcPct val="99000"/>
              </a:lnSpc>
              <a:spcBef>
                <a:spcPts val="114"/>
              </a:spcBef>
            </a:pPr>
            <a:r>
              <a:rPr sz="1200" spc="-10" dirty="0">
                <a:latin typeface="Arial Black"/>
                <a:cs typeface="Arial Black"/>
              </a:rPr>
              <a:t>POLYPHENOLS </a:t>
            </a:r>
            <a:r>
              <a:rPr sz="1200" spc="-5" dirty="0">
                <a:latin typeface="Arial Black"/>
                <a:cs typeface="Arial Black"/>
              </a:rPr>
              <a:t> </a:t>
            </a:r>
            <a:r>
              <a:rPr sz="1200" spc="30" dirty="0">
                <a:latin typeface="Arial Black"/>
                <a:cs typeface="Arial Black"/>
              </a:rPr>
              <a:t>P</a:t>
            </a:r>
            <a:r>
              <a:rPr sz="1200" spc="-30" dirty="0">
                <a:latin typeface="Arial Black"/>
                <a:cs typeface="Arial Black"/>
              </a:rPr>
              <a:t>O</a:t>
            </a:r>
            <a:r>
              <a:rPr sz="1200" spc="-55" dirty="0">
                <a:latin typeface="Arial Black"/>
                <a:cs typeface="Arial Black"/>
              </a:rPr>
              <a:t>L</a:t>
            </a:r>
            <a:r>
              <a:rPr sz="1200" spc="-110" dirty="0">
                <a:latin typeface="Arial Black"/>
                <a:cs typeface="Arial Black"/>
              </a:rPr>
              <a:t>Y</a:t>
            </a:r>
            <a:r>
              <a:rPr sz="1200" spc="30" dirty="0">
                <a:latin typeface="Arial Black"/>
                <a:cs typeface="Arial Black"/>
              </a:rPr>
              <a:t>S</a:t>
            </a:r>
            <a:r>
              <a:rPr sz="1200" spc="-35" dirty="0">
                <a:latin typeface="Arial Black"/>
                <a:cs typeface="Arial Black"/>
              </a:rPr>
              <a:t>ACC</a:t>
            </a:r>
            <a:r>
              <a:rPr sz="1200" spc="-30" dirty="0">
                <a:latin typeface="Arial Black"/>
                <a:cs typeface="Arial Black"/>
              </a:rPr>
              <a:t>H</a:t>
            </a:r>
            <a:r>
              <a:rPr sz="1200" spc="-35" dirty="0">
                <a:latin typeface="Arial Black"/>
                <a:cs typeface="Arial Black"/>
              </a:rPr>
              <a:t>AR</a:t>
            </a:r>
            <a:r>
              <a:rPr sz="1200" spc="-20" dirty="0">
                <a:latin typeface="Arial Black"/>
                <a:cs typeface="Arial Black"/>
              </a:rPr>
              <a:t>I</a:t>
            </a:r>
            <a:r>
              <a:rPr sz="1200" spc="-35" dirty="0">
                <a:latin typeface="Arial Black"/>
                <a:cs typeface="Arial Black"/>
              </a:rPr>
              <a:t>D</a:t>
            </a:r>
            <a:r>
              <a:rPr sz="1200" spc="30" dirty="0">
                <a:latin typeface="Arial Black"/>
                <a:cs typeface="Arial Black"/>
              </a:rPr>
              <a:t>E</a:t>
            </a:r>
            <a:r>
              <a:rPr sz="1200" dirty="0">
                <a:latin typeface="Arial Black"/>
                <a:cs typeface="Arial Black"/>
              </a:rPr>
              <a:t>S  </a:t>
            </a:r>
            <a:r>
              <a:rPr sz="1200" spc="-5" dirty="0">
                <a:latin typeface="Arial Black"/>
                <a:cs typeface="Arial Black"/>
              </a:rPr>
              <a:t>POLYPEPTIDES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924169" y="5661025"/>
            <a:ext cx="5358765" cy="741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They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make</a:t>
            </a:r>
            <a:r>
              <a:rPr sz="1100" spc="-1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up</a:t>
            </a:r>
            <a:r>
              <a:rPr sz="1100" spc="4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the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antioxidants</a:t>
            </a:r>
            <a:r>
              <a:rPr sz="1100" spc="10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that</a:t>
            </a:r>
            <a:r>
              <a:rPr sz="1100" spc="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protect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the</a:t>
            </a:r>
            <a:r>
              <a:rPr sz="1100" spc="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mitochondria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from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free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radical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damage</a:t>
            </a:r>
            <a:r>
              <a:rPr sz="1200" dirty="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22225">
              <a:lnSpc>
                <a:spcPct val="100000"/>
              </a:lnSpc>
              <a:spcBef>
                <a:spcPts val="90"/>
              </a:spcBef>
            </a:pPr>
            <a:r>
              <a:rPr sz="1100" spc="5" dirty="0">
                <a:latin typeface="Arial"/>
                <a:cs typeface="Arial"/>
              </a:rPr>
              <a:t>These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are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complex</a:t>
            </a:r>
            <a:r>
              <a:rPr sz="1100" spc="-114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sugars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that</a:t>
            </a:r>
            <a:r>
              <a:rPr sz="1100" spc="6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the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mitochondria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uses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make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ATP.</a:t>
            </a:r>
            <a:endParaRPr sz="1100">
              <a:latin typeface="Arial"/>
              <a:cs typeface="Arial"/>
            </a:endParaRPr>
          </a:p>
          <a:p>
            <a:pPr marL="22225" marR="278130">
              <a:lnSpc>
                <a:spcPct val="102499"/>
              </a:lnSpc>
              <a:spcBef>
                <a:spcPts val="70"/>
              </a:spcBef>
            </a:pPr>
            <a:r>
              <a:rPr sz="1100" spc="-20" dirty="0">
                <a:latin typeface="Arial"/>
                <a:cs typeface="Arial"/>
              </a:rPr>
              <a:t>Help</a:t>
            </a:r>
            <a:r>
              <a:rPr sz="1100" spc="114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cells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repair</a:t>
            </a:r>
            <a:r>
              <a:rPr sz="1100" spc="7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and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regenerate.</a:t>
            </a:r>
            <a:r>
              <a:rPr sz="1100" spc="5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They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also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are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used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by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the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mitochondria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make </a:t>
            </a:r>
            <a:r>
              <a:rPr sz="1100" spc="-290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ATP</a:t>
            </a:r>
            <a:r>
              <a:rPr sz="1100" spc="6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and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protect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the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body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against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glycation.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4610100" y="4838700"/>
            <a:ext cx="1981200" cy="485775"/>
            <a:chOff x="4610100" y="4838700"/>
            <a:chExt cx="1981200" cy="485775"/>
          </a:xfrm>
        </p:grpSpPr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10100" y="4838700"/>
              <a:ext cx="619125" cy="48577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57850" y="4933950"/>
              <a:ext cx="933450" cy="323850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3208401" y="5547995"/>
            <a:ext cx="617855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00" spc="-10" dirty="0">
                <a:solidFill>
                  <a:srgbClr val="AC1A96"/>
                </a:solidFill>
                <a:latin typeface="Arial Black"/>
                <a:cs typeface="Arial Black"/>
              </a:rPr>
              <a:t>3</a:t>
            </a:r>
            <a:r>
              <a:rPr sz="2400" dirty="0">
                <a:solidFill>
                  <a:srgbClr val="AC1A96"/>
                </a:solidFill>
                <a:latin typeface="Arial Black"/>
                <a:cs typeface="Arial Black"/>
              </a:rPr>
              <a:t>P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057525" y="5467350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457200"/>
                </a:moveTo>
                <a:lnTo>
                  <a:pt x="2360" y="410454"/>
                </a:lnTo>
                <a:lnTo>
                  <a:pt x="9289" y="365059"/>
                </a:lnTo>
                <a:lnTo>
                  <a:pt x="20557" y="321243"/>
                </a:lnTo>
                <a:lnTo>
                  <a:pt x="35933" y="279238"/>
                </a:lnTo>
                <a:lnTo>
                  <a:pt x="55187" y="239272"/>
                </a:lnTo>
                <a:lnTo>
                  <a:pt x="78090" y="201576"/>
                </a:lnTo>
                <a:lnTo>
                  <a:pt x="104411" y="166379"/>
                </a:lnTo>
                <a:lnTo>
                  <a:pt x="133921" y="133911"/>
                </a:lnTo>
                <a:lnTo>
                  <a:pt x="166390" y="104403"/>
                </a:lnTo>
                <a:lnTo>
                  <a:pt x="201587" y="78083"/>
                </a:lnTo>
                <a:lnTo>
                  <a:pt x="239283" y="55182"/>
                </a:lnTo>
                <a:lnTo>
                  <a:pt x="279249" y="35929"/>
                </a:lnTo>
                <a:lnTo>
                  <a:pt x="321253" y="20555"/>
                </a:lnTo>
                <a:lnTo>
                  <a:pt x="365066" y="9288"/>
                </a:lnTo>
                <a:lnTo>
                  <a:pt x="410458" y="2360"/>
                </a:lnTo>
                <a:lnTo>
                  <a:pt x="457200" y="0"/>
                </a:lnTo>
                <a:lnTo>
                  <a:pt x="503941" y="2360"/>
                </a:lnTo>
                <a:lnTo>
                  <a:pt x="549333" y="9288"/>
                </a:lnTo>
                <a:lnTo>
                  <a:pt x="593146" y="20555"/>
                </a:lnTo>
                <a:lnTo>
                  <a:pt x="635150" y="35929"/>
                </a:lnTo>
                <a:lnTo>
                  <a:pt x="675116" y="55182"/>
                </a:lnTo>
                <a:lnTo>
                  <a:pt x="712812" y="78083"/>
                </a:lnTo>
                <a:lnTo>
                  <a:pt x="748009" y="104403"/>
                </a:lnTo>
                <a:lnTo>
                  <a:pt x="780478" y="133911"/>
                </a:lnTo>
                <a:lnTo>
                  <a:pt x="809988" y="166379"/>
                </a:lnTo>
                <a:lnTo>
                  <a:pt x="836309" y="201576"/>
                </a:lnTo>
                <a:lnTo>
                  <a:pt x="859212" y="239272"/>
                </a:lnTo>
                <a:lnTo>
                  <a:pt x="878466" y="279238"/>
                </a:lnTo>
                <a:lnTo>
                  <a:pt x="893842" y="321243"/>
                </a:lnTo>
                <a:lnTo>
                  <a:pt x="905110" y="365059"/>
                </a:lnTo>
                <a:lnTo>
                  <a:pt x="912039" y="410454"/>
                </a:lnTo>
                <a:lnTo>
                  <a:pt x="914400" y="457200"/>
                </a:lnTo>
                <a:lnTo>
                  <a:pt x="912039" y="503945"/>
                </a:lnTo>
                <a:lnTo>
                  <a:pt x="905110" y="549340"/>
                </a:lnTo>
                <a:lnTo>
                  <a:pt x="893842" y="593156"/>
                </a:lnTo>
                <a:lnTo>
                  <a:pt x="878466" y="635161"/>
                </a:lnTo>
                <a:lnTo>
                  <a:pt x="859212" y="675127"/>
                </a:lnTo>
                <a:lnTo>
                  <a:pt x="836309" y="712823"/>
                </a:lnTo>
                <a:lnTo>
                  <a:pt x="809988" y="748020"/>
                </a:lnTo>
                <a:lnTo>
                  <a:pt x="780478" y="780488"/>
                </a:lnTo>
                <a:lnTo>
                  <a:pt x="748009" y="809996"/>
                </a:lnTo>
                <a:lnTo>
                  <a:pt x="712812" y="836316"/>
                </a:lnTo>
                <a:lnTo>
                  <a:pt x="675116" y="859217"/>
                </a:lnTo>
                <a:lnTo>
                  <a:pt x="635150" y="878470"/>
                </a:lnTo>
                <a:lnTo>
                  <a:pt x="593146" y="893844"/>
                </a:lnTo>
                <a:lnTo>
                  <a:pt x="549333" y="905111"/>
                </a:lnTo>
                <a:lnTo>
                  <a:pt x="503941" y="912039"/>
                </a:lnTo>
                <a:lnTo>
                  <a:pt x="457200" y="914400"/>
                </a:lnTo>
                <a:lnTo>
                  <a:pt x="410458" y="912039"/>
                </a:lnTo>
                <a:lnTo>
                  <a:pt x="365066" y="905111"/>
                </a:lnTo>
                <a:lnTo>
                  <a:pt x="321253" y="893844"/>
                </a:lnTo>
                <a:lnTo>
                  <a:pt x="279249" y="878470"/>
                </a:lnTo>
                <a:lnTo>
                  <a:pt x="239283" y="859217"/>
                </a:lnTo>
                <a:lnTo>
                  <a:pt x="201587" y="836316"/>
                </a:lnTo>
                <a:lnTo>
                  <a:pt x="166390" y="809996"/>
                </a:lnTo>
                <a:lnTo>
                  <a:pt x="133921" y="780488"/>
                </a:lnTo>
                <a:lnTo>
                  <a:pt x="104411" y="748020"/>
                </a:lnTo>
                <a:lnTo>
                  <a:pt x="78090" y="712823"/>
                </a:lnTo>
                <a:lnTo>
                  <a:pt x="55187" y="675127"/>
                </a:lnTo>
                <a:lnTo>
                  <a:pt x="35933" y="635161"/>
                </a:lnTo>
                <a:lnTo>
                  <a:pt x="20557" y="593156"/>
                </a:lnTo>
                <a:lnTo>
                  <a:pt x="9289" y="549340"/>
                </a:lnTo>
                <a:lnTo>
                  <a:pt x="2360" y="503945"/>
                </a:lnTo>
                <a:lnTo>
                  <a:pt x="0" y="457200"/>
                </a:lnTo>
                <a:close/>
              </a:path>
            </a:pathLst>
          </a:custGeom>
          <a:ln w="19050">
            <a:solidFill>
              <a:srgbClr val="AC1A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296399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4750" y="0"/>
              <a:ext cx="8477250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553450" y="4543425"/>
              <a:ext cx="3324225" cy="19050"/>
            </a:xfrm>
            <a:custGeom>
              <a:avLst/>
              <a:gdLst/>
              <a:ahLst/>
              <a:cxnLst/>
              <a:rect l="l" t="t" r="r" b="b"/>
              <a:pathLst>
                <a:path w="3324225" h="19050">
                  <a:moveTo>
                    <a:pt x="0" y="19050"/>
                  </a:moveTo>
                  <a:lnTo>
                    <a:pt x="3324225" y="19050"/>
                  </a:lnTo>
                  <a:lnTo>
                    <a:pt x="3324225" y="0"/>
                  </a:lnTo>
                  <a:lnTo>
                    <a:pt x="0" y="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48600" y="628650"/>
              <a:ext cx="942975" cy="276225"/>
            </a:xfrm>
            <a:custGeom>
              <a:avLst/>
              <a:gdLst/>
              <a:ahLst/>
              <a:cxnLst/>
              <a:rect l="l" t="t" r="r" b="b"/>
              <a:pathLst>
                <a:path w="942975" h="276225">
                  <a:moveTo>
                    <a:pt x="942975" y="0"/>
                  </a:moveTo>
                  <a:lnTo>
                    <a:pt x="0" y="0"/>
                  </a:lnTo>
                  <a:lnTo>
                    <a:pt x="0" y="276225"/>
                  </a:lnTo>
                  <a:lnTo>
                    <a:pt x="942975" y="276225"/>
                  </a:lnTo>
                  <a:lnTo>
                    <a:pt x="9429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2815" y="940498"/>
            <a:ext cx="2029460" cy="138366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ct val="90400"/>
              </a:lnSpc>
              <a:spcBef>
                <a:spcPts val="375"/>
              </a:spcBef>
            </a:pPr>
            <a:r>
              <a:rPr sz="2400" spc="5" dirty="0">
                <a:solidFill>
                  <a:srgbClr val="000000"/>
                </a:solidFill>
              </a:rPr>
              <a:t>R</a:t>
            </a:r>
            <a:r>
              <a:rPr sz="2400" spc="-5" dirty="0">
                <a:solidFill>
                  <a:srgbClr val="000000"/>
                </a:solidFill>
              </a:rPr>
              <a:t>EV</a:t>
            </a:r>
            <a:r>
              <a:rPr sz="2400" spc="-35" dirty="0">
                <a:solidFill>
                  <a:srgbClr val="000000"/>
                </a:solidFill>
              </a:rPr>
              <a:t>I</a:t>
            </a:r>
            <a:r>
              <a:rPr sz="2400" spc="-160" dirty="0">
                <a:solidFill>
                  <a:srgbClr val="000000"/>
                </a:solidFill>
              </a:rPr>
              <a:t>T</a:t>
            </a:r>
            <a:r>
              <a:rPr sz="2400" spc="5" dirty="0">
                <a:solidFill>
                  <a:srgbClr val="000000"/>
                </a:solidFill>
              </a:rPr>
              <a:t>A</a:t>
            </a:r>
            <a:r>
              <a:rPr sz="2400" spc="-35" dirty="0">
                <a:solidFill>
                  <a:srgbClr val="000000"/>
                </a:solidFill>
              </a:rPr>
              <a:t>I</a:t>
            </a:r>
            <a:r>
              <a:rPr sz="2400" spc="-25" dirty="0">
                <a:solidFill>
                  <a:srgbClr val="000000"/>
                </a:solidFill>
              </a:rPr>
              <a:t>L</a:t>
            </a:r>
            <a:r>
              <a:rPr sz="2400" spc="-5" dirty="0">
                <a:solidFill>
                  <a:srgbClr val="000000"/>
                </a:solidFill>
              </a:rPr>
              <a:t>ZE  </a:t>
            </a:r>
            <a:r>
              <a:rPr sz="2400" dirty="0">
                <a:solidFill>
                  <a:srgbClr val="000000"/>
                </a:solidFill>
              </a:rPr>
              <a:t>DEFEND </a:t>
            </a:r>
            <a:r>
              <a:rPr sz="2400" spc="5" dirty="0">
                <a:solidFill>
                  <a:srgbClr val="000000"/>
                </a:solidFill>
              </a:rPr>
              <a:t> </a:t>
            </a:r>
            <a:r>
              <a:rPr sz="2400" spc="-10" dirty="0">
                <a:solidFill>
                  <a:srgbClr val="000000"/>
                </a:solidFill>
              </a:rPr>
              <a:t>RESTORE </a:t>
            </a:r>
            <a:r>
              <a:rPr sz="2400" spc="-5" dirty="0">
                <a:solidFill>
                  <a:srgbClr val="000000"/>
                </a:solidFill>
              </a:rPr>
              <a:t> </a:t>
            </a:r>
            <a:r>
              <a:rPr sz="2400" spc="10" dirty="0">
                <a:solidFill>
                  <a:srgbClr val="000000"/>
                </a:solidFill>
              </a:rPr>
              <a:t>ENHANCE</a:t>
            </a:r>
            <a:endParaRPr sz="2400"/>
          </a:p>
        </p:txBody>
      </p:sp>
      <p:sp>
        <p:nvSpPr>
          <p:cNvPr id="8" name="object 8"/>
          <p:cNvSpPr txBox="1"/>
          <p:nvPr/>
        </p:nvSpPr>
        <p:spPr>
          <a:xfrm>
            <a:off x="8552815" y="2370772"/>
            <a:ext cx="3097530" cy="209740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ct val="90400"/>
              </a:lnSpc>
              <a:spcBef>
                <a:spcPts val="240"/>
              </a:spcBef>
            </a:pPr>
            <a:r>
              <a:rPr sz="1200" spc="-5" dirty="0">
                <a:latin typeface="Arial"/>
                <a:cs typeface="Arial"/>
              </a:rPr>
              <a:t>We </a:t>
            </a:r>
            <a:r>
              <a:rPr sz="1200" spc="-40" dirty="0">
                <a:latin typeface="Arial"/>
                <a:cs typeface="Arial"/>
              </a:rPr>
              <a:t>have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trillions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20" dirty="0">
                <a:latin typeface="Arial"/>
                <a:cs typeface="Arial"/>
              </a:rPr>
              <a:t>cells </a:t>
            </a:r>
            <a:r>
              <a:rPr sz="1200" spc="15" dirty="0">
                <a:latin typeface="Arial"/>
                <a:cs typeface="Arial"/>
              </a:rPr>
              <a:t>in </a:t>
            </a: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-30" dirty="0">
                <a:latin typeface="Arial"/>
                <a:cs typeface="Arial"/>
              </a:rPr>
              <a:t> body. </a:t>
            </a:r>
            <a:r>
              <a:rPr sz="1200" spc="-55" dirty="0">
                <a:latin typeface="Arial"/>
                <a:cs typeface="Arial"/>
              </a:rPr>
              <a:t>In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order 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for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our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cells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maintain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optimum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performance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they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require </a:t>
            </a:r>
            <a:r>
              <a:rPr sz="1200" spc="-5" dirty="0">
                <a:latin typeface="Arial"/>
                <a:cs typeface="Arial"/>
              </a:rPr>
              <a:t>daily </a:t>
            </a:r>
            <a:r>
              <a:rPr sz="1200" spc="-10" dirty="0">
                <a:latin typeface="Arial"/>
                <a:cs typeface="Arial"/>
              </a:rPr>
              <a:t>care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spc="-10" dirty="0">
                <a:latin typeface="Arial"/>
                <a:cs typeface="Arial"/>
              </a:rPr>
              <a:t>feeding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20" dirty="0">
                <a:latin typeface="Arial"/>
                <a:cs typeface="Arial"/>
              </a:rPr>
              <a:t>nutrition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revitalization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energy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due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aging.</a:t>
            </a:r>
            <a:endParaRPr sz="1200">
              <a:latin typeface="Arial"/>
              <a:cs typeface="Arial"/>
            </a:endParaRPr>
          </a:p>
          <a:p>
            <a:pPr marL="12700" marR="36195">
              <a:lnSpc>
                <a:spcPts val="1280"/>
              </a:lnSpc>
              <a:spcBef>
                <a:spcPts val="10"/>
              </a:spcBef>
            </a:pPr>
            <a:r>
              <a:rPr sz="1200" spc="-70" dirty="0">
                <a:latin typeface="Arial"/>
                <a:cs typeface="Arial"/>
              </a:rPr>
              <a:t>You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need to </a:t>
            </a:r>
            <a:r>
              <a:rPr sz="1200" spc="-10" dirty="0">
                <a:latin typeface="Arial"/>
                <a:cs typeface="Arial"/>
              </a:rPr>
              <a:t>optimize </a:t>
            </a:r>
            <a:r>
              <a:rPr sz="1200" spc="-40" dirty="0">
                <a:latin typeface="Arial"/>
                <a:cs typeface="Arial"/>
              </a:rPr>
              <a:t>your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body’s </a:t>
            </a:r>
            <a:r>
              <a:rPr sz="1200" spc="-15" dirty="0">
                <a:latin typeface="Arial"/>
                <a:cs typeface="Arial"/>
              </a:rPr>
              <a:t>whole-body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nutritional</a:t>
            </a:r>
            <a:r>
              <a:rPr sz="1200" spc="14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intake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skin</a:t>
            </a:r>
            <a:r>
              <a:rPr sz="1200" spc="-30" dirty="0">
                <a:latin typeface="Arial"/>
                <a:cs typeface="Arial"/>
              </a:rPr>
              <a:t> nourishment.</a:t>
            </a:r>
            <a:endParaRPr sz="1200">
              <a:latin typeface="Arial"/>
              <a:cs typeface="Arial"/>
            </a:endParaRPr>
          </a:p>
          <a:p>
            <a:pPr marL="12700" marR="175260">
              <a:lnSpc>
                <a:spcPct val="89700"/>
              </a:lnSpc>
              <a:spcBef>
                <a:spcPts val="645"/>
              </a:spcBef>
            </a:pPr>
            <a:r>
              <a:rPr sz="1200" spc="20" dirty="0">
                <a:latin typeface="Arial"/>
                <a:cs typeface="Arial"/>
              </a:rPr>
              <a:t>E</a:t>
            </a:r>
            <a:r>
              <a:rPr sz="1200" spc="-45" dirty="0">
                <a:latin typeface="Arial"/>
                <a:cs typeface="Arial"/>
              </a:rPr>
              <a:t>N</a:t>
            </a:r>
            <a:r>
              <a:rPr sz="1200" spc="-65" dirty="0">
                <a:latin typeface="Arial"/>
                <a:cs typeface="Arial"/>
              </a:rPr>
              <a:t>Z</a:t>
            </a:r>
            <a:r>
              <a:rPr sz="1200" spc="20" dirty="0">
                <a:latin typeface="Arial"/>
                <a:cs typeface="Arial"/>
              </a:rPr>
              <a:t>A</a:t>
            </a:r>
            <a:r>
              <a:rPr sz="1200" spc="30" dirty="0">
                <a:latin typeface="Arial"/>
                <a:cs typeface="Arial"/>
              </a:rPr>
              <a:t>C</a:t>
            </a:r>
            <a:r>
              <a:rPr sz="1200" spc="-135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45" dirty="0">
                <a:latin typeface="Arial"/>
                <a:cs typeface="Arial"/>
              </a:rPr>
              <a:t>l</a:t>
            </a:r>
            <a:r>
              <a:rPr sz="1200" spc="-35" dirty="0">
                <a:latin typeface="Arial"/>
                <a:cs typeface="Arial"/>
              </a:rPr>
              <a:t>f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20" dirty="0">
                <a:latin typeface="Arial"/>
                <a:cs typeface="Arial"/>
              </a:rPr>
              <a:t>PX</a:t>
            </a:r>
            <a:r>
              <a:rPr sz="1200" dirty="0">
                <a:latin typeface="Arial"/>
                <a:cs typeface="Arial"/>
              </a:rPr>
              <a:t>P</a:t>
            </a:r>
            <a:r>
              <a:rPr sz="1200" spc="-9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70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d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UN</a:t>
            </a:r>
            <a:r>
              <a:rPr sz="1200" spc="30" dirty="0">
                <a:latin typeface="Arial"/>
                <a:cs typeface="Arial"/>
              </a:rPr>
              <a:t>D</a:t>
            </a:r>
            <a:r>
              <a:rPr sz="1200" spc="20" dirty="0">
                <a:latin typeface="Arial"/>
                <a:cs typeface="Arial"/>
              </a:rPr>
              <a:t>E</a:t>
            </a:r>
            <a:r>
              <a:rPr sz="1200" dirty="0">
                <a:latin typeface="Arial"/>
                <a:cs typeface="Arial"/>
              </a:rPr>
              <a:t>W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od</a:t>
            </a:r>
            <a:r>
              <a:rPr sz="1200" spc="-70" dirty="0">
                <a:latin typeface="Arial"/>
                <a:cs typeface="Arial"/>
              </a:rPr>
              <a:t>u</a:t>
            </a:r>
            <a:r>
              <a:rPr sz="1200" dirty="0">
                <a:latin typeface="Arial"/>
                <a:cs typeface="Arial"/>
              </a:rPr>
              <a:t>c</a:t>
            </a:r>
            <a:r>
              <a:rPr sz="1200" spc="-4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s  </a:t>
            </a:r>
            <a:r>
              <a:rPr sz="1200" spc="-10" dirty="0">
                <a:latin typeface="Arial"/>
                <a:cs typeface="Arial"/>
              </a:rPr>
              <a:t>are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designed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specifically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fight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glycation 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excess </a:t>
            </a:r>
            <a:r>
              <a:rPr sz="1200" spc="-20" dirty="0">
                <a:latin typeface="Arial"/>
                <a:cs typeface="Arial"/>
              </a:rPr>
              <a:t>rogue molecules </a:t>
            </a:r>
            <a:r>
              <a:rPr sz="1200" spc="-25" dirty="0">
                <a:latin typeface="Arial"/>
                <a:cs typeface="Arial"/>
              </a:rPr>
              <a:t>known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as 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AGEs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–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Advanced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Glycation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End-Products, </a:t>
            </a:r>
            <a:r>
              <a:rPr sz="1200" spc="-31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from head-to-toe,</a:t>
            </a:r>
            <a:r>
              <a:rPr sz="1200" spc="30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spc="-5" dirty="0">
                <a:latin typeface="Arial"/>
                <a:cs typeface="Arial"/>
              </a:rPr>
              <a:t>inside </a:t>
            </a:r>
            <a:r>
              <a:rPr sz="1200" dirty="0">
                <a:latin typeface="Arial"/>
                <a:cs typeface="Arial"/>
              </a:rPr>
              <a:t>&amp; </a:t>
            </a:r>
            <a:r>
              <a:rPr sz="1200" spc="-10" dirty="0">
                <a:latin typeface="Arial"/>
                <a:cs typeface="Arial"/>
              </a:rPr>
              <a:t>outside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11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body.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352437"/>
            <a:ext cx="8553450" cy="6505575"/>
            <a:chOff x="0" y="352437"/>
            <a:chExt cx="8553450" cy="650557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8931" y="4071492"/>
              <a:ext cx="1016088" cy="104375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89752" y="967066"/>
              <a:ext cx="776986" cy="105324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70522" y="2204465"/>
              <a:ext cx="765936" cy="104495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66900" y="3009938"/>
              <a:ext cx="1314577" cy="99068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76450" y="3219449"/>
              <a:ext cx="714375" cy="39052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5975" y="2219324"/>
              <a:ext cx="1304925" cy="9810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95525" y="2428874"/>
              <a:ext cx="704850" cy="3810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62225" y="1562138"/>
              <a:ext cx="1285875" cy="97163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71775" y="1771650"/>
              <a:ext cx="685800" cy="37147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00625" y="1533525"/>
              <a:ext cx="1219276" cy="122872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10175" y="1743075"/>
              <a:ext cx="619125" cy="62865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476875" y="2371724"/>
              <a:ext cx="1219276" cy="122872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86425" y="2581274"/>
              <a:ext cx="619125" cy="62865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62550" y="3381413"/>
              <a:ext cx="1571625" cy="104783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372100" y="3590924"/>
              <a:ext cx="971550" cy="44767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066925" y="3848150"/>
              <a:ext cx="1209675" cy="114307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276475" y="4057649"/>
              <a:ext cx="609600" cy="542925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743825" y="4448174"/>
              <a:ext cx="809625" cy="247650"/>
            </a:xfrm>
            <a:custGeom>
              <a:avLst/>
              <a:gdLst/>
              <a:ahLst/>
              <a:cxnLst/>
              <a:rect l="l" t="t" r="r" b="b"/>
              <a:pathLst>
                <a:path w="809625" h="247650">
                  <a:moveTo>
                    <a:pt x="809625" y="0"/>
                  </a:moveTo>
                  <a:lnTo>
                    <a:pt x="0" y="0"/>
                  </a:lnTo>
                  <a:lnTo>
                    <a:pt x="0" y="247650"/>
                  </a:lnTo>
                  <a:lnTo>
                    <a:pt x="809625" y="247650"/>
                  </a:lnTo>
                  <a:lnTo>
                    <a:pt x="8096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0" y="5219636"/>
              <a:ext cx="5710301" cy="163360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543050" y="4543424"/>
              <a:ext cx="1295400" cy="231457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772025" y="4733924"/>
              <a:ext cx="1143076" cy="98107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981575" y="4943474"/>
              <a:ext cx="542925" cy="38100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486025" y="4762499"/>
              <a:ext cx="1524000" cy="87640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695575" y="4972049"/>
              <a:ext cx="923925" cy="27622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686050" y="352437"/>
              <a:ext cx="3343275" cy="533400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895600" y="561975"/>
              <a:ext cx="2743200" cy="473392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172075" y="4086224"/>
              <a:ext cx="1200226" cy="103822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381625" y="4295774"/>
              <a:ext cx="600075" cy="438150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7387344" y="1814829"/>
            <a:ext cx="594995" cy="3131820"/>
          </a:xfrm>
          <a:prstGeom prst="rect">
            <a:avLst/>
          </a:prstGeom>
        </p:spPr>
        <p:txBody>
          <a:bodyPr vert="vert" wrap="square" lIns="0" tIns="35560" rIns="0" bIns="0" rtlCol="0">
            <a:spAutoFit/>
          </a:bodyPr>
          <a:lstStyle/>
          <a:p>
            <a:pPr marL="565785">
              <a:lnSpc>
                <a:spcPct val="100000"/>
              </a:lnSpc>
              <a:spcBef>
                <a:spcPts val="280"/>
              </a:spcBef>
            </a:pPr>
            <a:r>
              <a:rPr sz="1800" dirty="0">
                <a:solidFill>
                  <a:srgbClr val="A6A6A6"/>
                </a:solidFill>
                <a:latin typeface="Arial Black"/>
                <a:cs typeface="Arial Black"/>
              </a:rPr>
              <a:t>W</a:t>
            </a:r>
            <a:r>
              <a:rPr sz="1800" spc="-1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A6A6A6"/>
                </a:solidFill>
                <a:latin typeface="Arial Black"/>
                <a:cs typeface="Arial Black"/>
              </a:rPr>
              <a:t>E</a:t>
            </a:r>
            <a:r>
              <a:rPr sz="1800" spc="-4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A6A6A6"/>
                </a:solidFill>
                <a:latin typeface="Arial Black"/>
                <a:cs typeface="Arial Black"/>
              </a:rPr>
              <a:t>L</a:t>
            </a:r>
            <a:r>
              <a:rPr sz="1800" spc="-1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A6A6A6"/>
                </a:solidFill>
                <a:latin typeface="Arial Black"/>
                <a:cs typeface="Arial Black"/>
              </a:rPr>
              <a:t>L</a:t>
            </a:r>
            <a:r>
              <a:rPr sz="1800" spc="-1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A6A6A6"/>
                </a:solidFill>
                <a:latin typeface="Arial Black"/>
                <a:cs typeface="Arial Black"/>
              </a:rPr>
              <a:t>N</a:t>
            </a:r>
            <a:r>
              <a:rPr sz="1800" spc="-1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A6A6A6"/>
                </a:solidFill>
                <a:latin typeface="Arial Black"/>
                <a:cs typeface="Arial Black"/>
              </a:rPr>
              <a:t>E</a:t>
            </a:r>
            <a:r>
              <a:rPr sz="1800" spc="3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A6A6A6"/>
                </a:solidFill>
                <a:latin typeface="Arial Black"/>
                <a:cs typeface="Arial Black"/>
              </a:rPr>
              <a:t>S</a:t>
            </a:r>
            <a:r>
              <a:rPr sz="1800" spc="-3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A6A6A6"/>
                </a:solidFill>
                <a:latin typeface="Arial Black"/>
                <a:cs typeface="Arial Black"/>
              </a:rPr>
              <a:t>S</a:t>
            </a:r>
            <a:endParaRPr sz="1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1100" b="1" spc="10" dirty="0">
                <a:solidFill>
                  <a:srgbClr val="A6A6A6"/>
                </a:solidFill>
                <a:latin typeface="Arial"/>
                <a:cs typeface="Arial"/>
              </a:rPr>
              <a:t>D</a:t>
            </a:r>
            <a:r>
              <a:rPr sz="1100" b="1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100" b="1" spc="-5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100" b="1" spc="-15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100" b="1" spc="20" dirty="0">
                <a:solidFill>
                  <a:srgbClr val="A6A6A6"/>
                </a:solidFill>
                <a:latin typeface="Arial"/>
                <a:cs typeface="Arial"/>
              </a:rPr>
              <a:t>G</a:t>
            </a:r>
            <a:r>
              <a:rPr sz="1100" b="1" spc="10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100" b="1" dirty="0">
                <a:solidFill>
                  <a:srgbClr val="A6A6A6"/>
                </a:solidFill>
                <a:latin typeface="Arial"/>
                <a:cs typeface="Arial"/>
              </a:rPr>
              <a:t>ED</a:t>
            </a:r>
            <a:r>
              <a:rPr sz="1100" b="1" spc="-7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b="1" spc="-15" dirty="0">
                <a:solidFill>
                  <a:srgbClr val="A6A6A6"/>
                </a:solidFill>
                <a:latin typeface="Arial"/>
                <a:cs typeface="Arial"/>
              </a:rPr>
              <a:t>F</a:t>
            </a:r>
            <a:r>
              <a:rPr sz="1100" b="1" spc="20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100" b="1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100" b="1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A6A6A6"/>
                </a:solidFill>
                <a:latin typeface="Arial"/>
                <a:cs typeface="Arial"/>
              </a:rPr>
              <a:t>Y</a:t>
            </a:r>
            <a:r>
              <a:rPr sz="1100" b="1" spc="15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100" b="1" spc="10" dirty="0">
                <a:solidFill>
                  <a:srgbClr val="A6A6A6"/>
                </a:solidFill>
                <a:latin typeface="Arial"/>
                <a:cs typeface="Arial"/>
              </a:rPr>
              <a:t>U</a:t>
            </a:r>
            <a:r>
              <a:rPr sz="1100" b="1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100" b="1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b="1" spc="1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100" b="1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100" b="1" spc="5" dirty="0">
                <a:solidFill>
                  <a:srgbClr val="A6A6A6"/>
                </a:solidFill>
                <a:latin typeface="Arial"/>
                <a:cs typeface="Arial"/>
              </a:rPr>
              <a:t>B</a:t>
            </a:r>
            <a:r>
              <a:rPr sz="1100" b="1" spc="10" dirty="0">
                <a:solidFill>
                  <a:srgbClr val="A6A6A6"/>
                </a:solidFill>
                <a:latin typeface="Arial"/>
                <a:cs typeface="Arial"/>
              </a:rPr>
              <a:t>U</a:t>
            </a:r>
            <a:r>
              <a:rPr sz="1100" b="1" spc="-15" dirty="0">
                <a:solidFill>
                  <a:srgbClr val="A6A6A6"/>
                </a:solidFill>
                <a:latin typeface="Arial"/>
                <a:cs typeface="Arial"/>
              </a:rPr>
              <a:t>IL</a:t>
            </a:r>
            <a:r>
              <a:rPr sz="1100" b="1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100" b="1" spc="-9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b="1" spc="-90" dirty="0">
                <a:solidFill>
                  <a:srgbClr val="A6A6A6"/>
                </a:solidFill>
                <a:latin typeface="Arial"/>
                <a:cs typeface="Arial"/>
              </a:rPr>
              <a:t>W</a:t>
            </a:r>
            <a:r>
              <a:rPr sz="1100" b="1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100" b="1" spc="-20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100" b="1" spc="20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100" b="1" spc="-5" dirty="0">
                <a:solidFill>
                  <a:srgbClr val="A6A6A6"/>
                </a:solidFill>
                <a:latin typeface="Arial"/>
                <a:cs typeface="Arial"/>
              </a:rPr>
              <a:t>-</a:t>
            </a:r>
            <a:r>
              <a:rPr sz="1100" b="1" spc="10" dirty="0">
                <a:solidFill>
                  <a:srgbClr val="A6A6A6"/>
                </a:solidFill>
                <a:latin typeface="Arial"/>
                <a:cs typeface="Arial"/>
              </a:rPr>
              <a:t>B</a:t>
            </a:r>
            <a:r>
              <a:rPr sz="1100" b="1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100" b="1" spc="-15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100" b="1" spc="10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100" b="1" dirty="0">
                <a:solidFill>
                  <a:srgbClr val="A6A6A6"/>
                </a:solidFill>
                <a:latin typeface="Arial"/>
                <a:cs typeface="Arial"/>
              </a:rPr>
              <a:t>G</a:t>
            </a:r>
            <a:endParaRPr sz="11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91006" y="1895252"/>
            <a:ext cx="535305" cy="3021330"/>
          </a:xfrm>
          <a:prstGeom prst="rect">
            <a:avLst/>
          </a:prstGeom>
        </p:spPr>
        <p:txBody>
          <a:bodyPr vert="vert270" wrap="square" lIns="0" tIns="35560" rIns="0" bIns="0" rtlCol="0">
            <a:spAutoFit/>
          </a:bodyPr>
          <a:lstStyle/>
          <a:p>
            <a:pPr marR="41275" algn="ctr">
              <a:lnSpc>
                <a:spcPct val="100000"/>
              </a:lnSpc>
              <a:spcBef>
                <a:spcPts val="280"/>
              </a:spcBef>
            </a:pPr>
            <a:r>
              <a:rPr sz="1800" dirty="0">
                <a:solidFill>
                  <a:srgbClr val="A6A6A6"/>
                </a:solidFill>
                <a:latin typeface="Arial Black"/>
                <a:cs typeface="Arial Black"/>
              </a:rPr>
              <a:t>B</a:t>
            </a:r>
            <a:r>
              <a:rPr sz="1800" spc="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A6A6A6"/>
                </a:solidFill>
                <a:latin typeface="Arial Black"/>
                <a:cs typeface="Arial Black"/>
              </a:rPr>
              <a:t>E</a:t>
            </a:r>
            <a:r>
              <a:rPr sz="1800" spc="-3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800" spc="1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A6A6A6"/>
                </a:solidFill>
                <a:latin typeface="Arial Black"/>
                <a:cs typeface="Arial Black"/>
              </a:rPr>
              <a:t>U</a:t>
            </a:r>
            <a:r>
              <a:rPr sz="1800" spc="-1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A6A6A6"/>
                </a:solidFill>
                <a:latin typeface="Arial Black"/>
                <a:cs typeface="Arial Black"/>
              </a:rPr>
              <a:t>T</a:t>
            </a:r>
            <a:r>
              <a:rPr sz="1800" spc="-4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A6A6A6"/>
                </a:solidFill>
                <a:latin typeface="Arial Black"/>
                <a:cs typeface="Arial Black"/>
              </a:rPr>
              <a:t>Y</a:t>
            </a:r>
            <a:endParaRPr sz="18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sz="1100" b="1" spc="1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100" b="1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100" b="1" spc="15" dirty="0">
                <a:solidFill>
                  <a:srgbClr val="A6A6A6"/>
                </a:solidFill>
                <a:latin typeface="Arial"/>
                <a:cs typeface="Arial"/>
              </a:rPr>
              <a:t>B</a:t>
            </a:r>
            <a:r>
              <a:rPr sz="1100" b="1" spc="10" dirty="0">
                <a:solidFill>
                  <a:srgbClr val="A6A6A6"/>
                </a:solidFill>
                <a:latin typeface="Arial"/>
                <a:cs typeface="Arial"/>
              </a:rPr>
              <a:t>U</a:t>
            </a:r>
            <a:r>
              <a:rPr sz="1100" b="1" spc="-15" dirty="0">
                <a:solidFill>
                  <a:srgbClr val="A6A6A6"/>
                </a:solidFill>
                <a:latin typeface="Arial"/>
                <a:cs typeface="Arial"/>
              </a:rPr>
              <a:t>IL</a:t>
            </a:r>
            <a:r>
              <a:rPr sz="1100" b="1" dirty="0">
                <a:solidFill>
                  <a:srgbClr val="A6A6A6"/>
                </a:solidFill>
                <a:latin typeface="Arial"/>
                <a:cs typeface="Arial"/>
              </a:rPr>
              <a:t>D</a:t>
            </a:r>
            <a:r>
              <a:rPr sz="1100" b="1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A6A6A6"/>
                </a:solidFill>
                <a:latin typeface="Arial"/>
                <a:cs typeface="Arial"/>
              </a:rPr>
              <a:t>Y</a:t>
            </a:r>
            <a:r>
              <a:rPr sz="1100" b="1" spc="25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100" b="1" spc="10" dirty="0">
                <a:solidFill>
                  <a:srgbClr val="A6A6A6"/>
                </a:solidFill>
                <a:latin typeface="Arial"/>
                <a:cs typeface="Arial"/>
              </a:rPr>
              <a:t>U</a:t>
            </a:r>
            <a:r>
              <a:rPr sz="1100" b="1" spc="60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100" b="1" spc="10" dirty="0">
                <a:solidFill>
                  <a:srgbClr val="A6A6A6"/>
                </a:solidFill>
                <a:latin typeface="Arial"/>
                <a:cs typeface="Arial"/>
              </a:rPr>
              <a:t>H</a:t>
            </a:r>
            <a:r>
              <a:rPr sz="1100" b="1" spc="-15" dirty="0">
                <a:solidFill>
                  <a:srgbClr val="A6A6A6"/>
                </a:solidFill>
                <a:latin typeface="Arial"/>
                <a:cs typeface="Arial"/>
              </a:rPr>
              <a:t>F</a:t>
            </a:r>
            <a:r>
              <a:rPr sz="1100" b="1" spc="10" dirty="0">
                <a:solidFill>
                  <a:srgbClr val="A6A6A6"/>
                </a:solidFill>
                <a:latin typeface="Arial"/>
                <a:cs typeface="Arial"/>
              </a:rPr>
              <a:t>U</a:t>
            </a:r>
            <a:r>
              <a:rPr sz="1100" b="1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100" b="1" spc="-9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b="1" spc="-80" dirty="0">
                <a:solidFill>
                  <a:srgbClr val="A6A6A6"/>
                </a:solidFill>
                <a:latin typeface="Arial"/>
                <a:cs typeface="Arial"/>
              </a:rPr>
              <a:t>V</a:t>
            </a:r>
            <a:r>
              <a:rPr sz="1100" b="1" spc="-15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100" b="1" spc="60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100" b="1" spc="-14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100" b="1" spc="-15" dirty="0">
                <a:solidFill>
                  <a:srgbClr val="A6A6A6"/>
                </a:solidFill>
                <a:latin typeface="Arial"/>
                <a:cs typeface="Arial"/>
              </a:rPr>
              <a:t>LI</a:t>
            </a:r>
            <a:r>
              <a:rPr sz="1100" b="1" spc="60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100" b="1" dirty="0">
                <a:solidFill>
                  <a:srgbClr val="A6A6A6"/>
                </a:solidFill>
                <a:latin typeface="Arial"/>
                <a:cs typeface="Arial"/>
              </a:rPr>
              <a:t>Y</a:t>
            </a:r>
            <a:r>
              <a:rPr sz="1100" b="1" spc="-8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A6A6A6"/>
                </a:solidFill>
                <a:latin typeface="Arial"/>
                <a:cs typeface="Arial"/>
              </a:rPr>
              <a:t>&amp;</a:t>
            </a:r>
            <a:r>
              <a:rPr sz="1100" b="1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b="1" spc="1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100" b="1" spc="-14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100" b="1" spc="10" dirty="0">
                <a:solidFill>
                  <a:srgbClr val="A6A6A6"/>
                </a:solidFill>
                <a:latin typeface="Arial"/>
                <a:cs typeface="Arial"/>
              </a:rPr>
              <a:t>D</a:t>
            </a:r>
            <a:r>
              <a:rPr sz="1100" b="1" spc="-15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100" b="1" spc="-14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100" b="1" spc="10" dirty="0">
                <a:solidFill>
                  <a:srgbClr val="A6A6A6"/>
                </a:solidFill>
                <a:latin typeface="Arial"/>
                <a:cs typeface="Arial"/>
              </a:rPr>
              <a:t>NC</a:t>
            </a:r>
            <a:r>
              <a:rPr sz="1100" b="1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438275" y="771525"/>
            <a:ext cx="9401175" cy="6086475"/>
            <a:chOff x="1438275" y="771525"/>
            <a:chExt cx="9401175" cy="6086475"/>
          </a:xfrm>
        </p:grpSpPr>
        <p:pic>
          <p:nvPicPr>
            <p:cNvPr id="41" name="object 4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324100" y="771525"/>
              <a:ext cx="361950" cy="87630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581150" y="1647825"/>
              <a:ext cx="228600" cy="104775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438275" y="2990850"/>
              <a:ext cx="276225" cy="86677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724650" y="3457575"/>
              <a:ext cx="371475" cy="94297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324600" y="4714875"/>
              <a:ext cx="361950" cy="67627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762125" y="5391150"/>
              <a:ext cx="1181100" cy="885825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524000" y="4924425"/>
              <a:ext cx="704850" cy="24765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401175" y="4543425"/>
              <a:ext cx="1438275" cy="143827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943100" y="5457825"/>
              <a:ext cx="1914525" cy="115252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362325" y="5867398"/>
              <a:ext cx="1409700" cy="99059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933825" y="5667375"/>
              <a:ext cx="1343025" cy="1190624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905250" y="5210175"/>
              <a:ext cx="733425" cy="41910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857750" y="5429313"/>
              <a:ext cx="3252851" cy="1376299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800225" y="1181036"/>
              <a:ext cx="4834001" cy="4757801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876425" y="1219200"/>
              <a:ext cx="4686300" cy="4610100"/>
            </a:xfrm>
            <a:custGeom>
              <a:avLst/>
              <a:gdLst/>
              <a:ahLst/>
              <a:cxnLst/>
              <a:rect l="l" t="t" r="r" b="b"/>
              <a:pathLst>
                <a:path w="4686300" h="4610100">
                  <a:moveTo>
                    <a:pt x="0" y="2305050"/>
                  </a:moveTo>
                  <a:lnTo>
                    <a:pt x="490" y="2257425"/>
                  </a:lnTo>
                  <a:lnTo>
                    <a:pt x="1954" y="2210035"/>
                  </a:lnTo>
                  <a:lnTo>
                    <a:pt x="4383" y="2162890"/>
                  </a:lnTo>
                  <a:lnTo>
                    <a:pt x="7767" y="2115999"/>
                  </a:lnTo>
                  <a:lnTo>
                    <a:pt x="12096" y="2069371"/>
                  </a:lnTo>
                  <a:lnTo>
                    <a:pt x="17363" y="2023015"/>
                  </a:lnTo>
                  <a:lnTo>
                    <a:pt x="23556" y="1976941"/>
                  </a:lnTo>
                  <a:lnTo>
                    <a:pt x="30666" y="1931157"/>
                  </a:lnTo>
                  <a:lnTo>
                    <a:pt x="38685" y="1885674"/>
                  </a:lnTo>
                  <a:lnTo>
                    <a:pt x="47602" y="1840500"/>
                  </a:lnTo>
                  <a:lnTo>
                    <a:pt x="57409" y="1795645"/>
                  </a:lnTo>
                  <a:lnTo>
                    <a:pt x="68095" y="1751118"/>
                  </a:lnTo>
                  <a:lnTo>
                    <a:pt x="79652" y="1706928"/>
                  </a:lnTo>
                  <a:lnTo>
                    <a:pt x="92070" y="1663084"/>
                  </a:lnTo>
                  <a:lnTo>
                    <a:pt x="105339" y="1619597"/>
                  </a:lnTo>
                  <a:lnTo>
                    <a:pt x="119451" y="1576474"/>
                  </a:lnTo>
                  <a:lnTo>
                    <a:pt x="134395" y="1533725"/>
                  </a:lnTo>
                  <a:lnTo>
                    <a:pt x="150162" y="1491360"/>
                  </a:lnTo>
                  <a:lnTo>
                    <a:pt x="166744" y="1449388"/>
                  </a:lnTo>
                  <a:lnTo>
                    <a:pt x="184130" y="1407818"/>
                  </a:lnTo>
                  <a:lnTo>
                    <a:pt x="202311" y="1366660"/>
                  </a:lnTo>
                  <a:lnTo>
                    <a:pt x="221277" y="1325922"/>
                  </a:lnTo>
                  <a:lnTo>
                    <a:pt x="241020" y="1285613"/>
                  </a:lnTo>
                  <a:lnTo>
                    <a:pt x="261529" y="1245745"/>
                  </a:lnTo>
                  <a:lnTo>
                    <a:pt x="282796" y="1206324"/>
                  </a:lnTo>
                  <a:lnTo>
                    <a:pt x="304811" y="1167361"/>
                  </a:lnTo>
                  <a:lnTo>
                    <a:pt x="327564" y="1128865"/>
                  </a:lnTo>
                  <a:lnTo>
                    <a:pt x="351047" y="1090846"/>
                  </a:lnTo>
                  <a:lnTo>
                    <a:pt x="375249" y="1053312"/>
                  </a:lnTo>
                  <a:lnTo>
                    <a:pt x="400161" y="1016272"/>
                  </a:lnTo>
                  <a:lnTo>
                    <a:pt x="425774" y="979737"/>
                  </a:lnTo>
                  <a:lnTo>
                    <a:pt x="452079" y="943715"/>
                  </a:lnTo>
                  <a:lnTo>
                    <a:pt x="479065" y="908216"/>
                  </a:lnTo>
                  <a:lnTo>
                    <a:pt x="506725" y="873248"/>
                  </a:lnTo>
                  <a:lnTo>
                    <a:pt x="535047" y="838822"/>
                  </a:lnTo>
                  <a:lnTo>
                    <a:pt x="564023" y="804946"/>
                  </a:lnTo>
                  <a:lnTo>
                    <a:pt x="593643" y="771630"/>
                  </a:lnTo>
                  <a:lnTo>
                    <a:pt x="623898" y="738882"/>
                  </a:lnTo>
                  <a:lnTo>
                    <a:pt x="654779" y="706713"/>
                  </a:lnTo>
                  <a:lnTo>
                    <a:pt x="686276" y="675132"/>
                  </a:lnTo>
                  <a:lnTo>
                    <a:pt x="718379" y="644147"/>
                  </a:lnTo>
                  <a:lnTo>
                    <a:pt x="751080" y="613768"/>
                  </a:lnTo>
                  <a:lnTo>
                    <a:pt x="784368" y="584004"/>
                  </a:lnTo>
                  <a:lnTo>
                    <a:pt x="818235" y="554865"/>
                  </a:lnTo>
                  <a:lnTo>
                    <a:pt x="852670" y="526360"/>
                  </a:lnTo>
                  <a:lnTo>
                    <a:pt x="887665" y="498497"/>
                  </a:lnTo>
                  <a:lnTo>
                    <a:pt x="923211" y="471288"/>
                  </a:lnTo>
                  <a:lnTo>
                    <a:pt x="959297" y="444739"/>
                  </a:lnTo>
                  <a:lnTo>
                    <a:pt x="995914" y="418862"/>
                  </a:lnTo>
                  <a:lnTo>
                    <a:pt x="1033053" y="393665"/>
                  </a:lnTo>
                  <a:lnTo>
                    <a:pt x="1070704" y="369157"/>
                  </a:lnTo>
                  <a:lnTo>
                    <a:pt x="1108859" y="345348"/>
                  </a:lnTo>
                  <a:lnTo>
                    <a:pt x="1147507" y="322247"/>
                  </a:lnTo>
                  <a:lnTo>
                    <a:pt x="1186639" y="299863"/>
                  </a:lnTo>
                  <a:lnTo>
                    <a:pt x="1226246" y="278206"/>
                  </a:lnTo>
                  <a:lnTo>
                    <a:pt x="1266318" y="257284"/>
                  </a:lnTo>
                  <a:lnTo>
                    <a:pt x="1306846" y="237108"/>
                  </a:lnTo>
                  <a:lnTo>
                    <a:pt x="1347820" y="217686"/>
                  </a:lnTo>
                  <a:lnTo>
                    <a:pt x="1389232" y="199027"/>
                  </a:lnTo>
                  <a:lnTo>
                    <a:pt x="1431071" y="181141"/>
                  </a:lnTo>
                  <a:lnTo>
                    <a:pt x="1473329" y="164038"/>
                  </a:lnTo>
                  <a:lnTo>
                    <a:pt x="1515995" y="147725"/>
                  </a:lnTo>
                  <a:lnTo>
                    <a:pt x="1559060" y="132214"/>
                  </a:lnTo>
                  <a:lnTo>
                    <a:pt x="1602516" y="117512"/>
                  </a:lnTo>
                  <a:lnTo>
                    <a:pt x="1646352" y="103630"/>
                  </a:lnTo>
                  <a:lnTo>
                    <a:pt x="1690559" y="90576"/>
                  </a:lnTo>
                  <a:lnTo>
                    <a:pt x="1735128" y="78359"/>
                  </a:lnTo>
                  <a:lnTo>
                    <a:pt x="1780049" y="66990"/>
                  </a:lnTo>
                  <a:lnTo>
                    <a:pt x="1825313" y="56477"/>
                  </a:lnTo>
                  <a:lnTo>
                    <a:pt x="1870910" y="46830"/>
                  </a:lnTo>
                  <a:lnTo>
                    <a:pt x="1916832" y="38057"/>
                  </a:lnTo>
                  <a:lnTo>
                    <a:pt x="1963068" y="30169"/>
                  </a:lnTo>
                  <a:lnTo>
                    <a:pt x="2009609" y="23173"/>
                  </a:lnTo>
                  <a:lnTo>
                    <a:pt x="2056446" y="17081"/>
                  </a:lnTo>
                  <a:lnTo>
                    <a:pt x="2103569" y="11900"/>
                  </a:lnTo>
                  <a:lnTo>
                    <a:pt x="2150969" y="7641"/>
                  </a:lnTo>
                  <a:lnTo>
                    <a:pt x="2198636" y="4312"/>
                  </a:lnTo>
                  <a:lnTo>
                    <a:pt x="2246562" y="1922"/>
                  </a:lnTo>
                  <a:lnTo>
                    <a:pt x="2294736" y="482"/>
                  </a:lnTo>
                  <a:lnTo>
                    <a:pt x="2343150" y="0"/>
                  </a:lnTo>
                  <a:lnTo>
                    <a:pt x="2391563" y="482"/>
                  </a:lnTo>
                  <a:lnTo>
                    <a:pt x="2439737" y="1922"/>
                  </a:lnTo>
                  <a:lnTo>
                    <a:pt x="2487663" y="4312"/>
                  </a:lnTo>
                  <a:lnTo>
                    <a:pt x="2535330" y="7641"/>
                  </a:lnTo>
                  <a:lnTo>
                    <a:pt x="2582730" y="11900"/>
                  </a:lnTo>
                  <a:lnTo>
                    <a:pt x="2629853" y="17081"/>
                  </a:lnTo>
                  <a:lnTo>
                    <a:pt x="2676690" y="23173"/>
                  </a:lnTo>
                  <a:lnTo>
                    <a:pt x="2723231" y="30169"/>
                  </a:lnTo>
                  <a:lnTo>
                    <a:pt x="2769467" y="38057"/>
                  </a:lnTo>
                  <a:lnTo>
                    <a:pt x="2815389" y="46830"/>
                  </a:lnTo>
                  <a:lnTo>
                    <a:pt x="2860986" y="56477"/>
                  </a:lnTo>
                  <a:lnTo>
                    <a:pt x="2906250" y="66990"/>
                  </a:lnTo>
                  <a:lnTo>
                    <a:pt x="2951171" y="78359"/>
                  </a:lnTo>
                  <a:lnTo>
                    <a:pt x="2995740" y="90576"/>
                  </a:lnTo>
                  <a:lnTo>
                    <a:pt x="3039947" y="103630"/>
                  </a:lnTo>
                  <a:lnTo>
                    <a:pt x="3083783" y="117512"/>
                  </a:lnTo>
                  <a:lnTo>
                    <a:pt x="3127239" y="132214"/>
                  </a:lnTo>
                  <a:lnTo>
                    <a:pt x="3170304" y="147725"/>
                  </a:lnTo>
                  <a:lnTo>
                    <a:pt x="3212970" y="164038"/>
                  </a:lnTo>
                  <a:lnTo>
                    <a:pt x="3255228" y="181141"/>
                  </a:lnTo>
                  <a:lnTo>
                    <a:pt x="3297067" y="199027"/>
                  </a:lnTo>
                  <a:lnTo>
                    <a:pt x="3338479" y="217686"/>
                  </a:lnTo>
                  <a:lnTo>
                    <a:pt x="3379453" y="237108"/>
                  </a:lnTo>
                  <a:lnTo>
                    <a:pt x="3419981" y="257284"/>
                  </a:lnTo>
                  <a:lnTo>
                    <a:pt x="3460053" y="278206"/>
                  </a:lnTo>
                  <a:lnTo>
                    <a:pt x="3499660" y="299863"/>
                  </a:lnTo>
                  <a:lnTo>
                    <a:pt x="3538792" y="322247"/>
                  </a:lnTo>
                  <a:lnTo>
                    <a:pt x="3577440" y="345348"/>
                  </a:lnTo>
                  <a:lnTo>
                    <a:pt x="3615595" y="369157"/>
                  </a:lnTo>
                  <a:lnTo>
                    <a:pt x="3653246" y="393665"/>
                  </a:lnTo>
                  <a:lnTo>
                    <a:pt x="3690385" y="418862"/>
                  </a:lnTo>
                  <a:lnTo>
                    <a:pt x="3727002" y="444739"/>
                  </a:lnTo>
                  <a:lnTo>
                    <a:pt x="3763088" y="471288"/>
                  </a:lnTo>
                  <a:lnTo>
                    <a:pt x="3798634" y="498497"/>
                  </a:lnTo>
                  <a:lnTo>
                    <a:pt x="3833629" y="526360"/>
                  </a:lnTo>
                  <a:lnTo>
                    <a:pt x="3868064" y="554865"/>
                  </a:lnTo>
                  <a:lnTo>
                    <a:pt x="3901931" y="584004"/>
                  </a:lnTo>
                  <a:lnTo>
                    <a:pt x="3935219" y="613768"/>
                  </a:lnTo>
                  <a:lnTo>
                    <a:pt x="3967920" y="644147"/>
                  </a:lnTo>
                  <a:lnTo>
                    <a:pt x="4000023" y="675132"/>
                  </a:lnTo>
                  <a:lnTo>
                    <a:pt x="4031520" y="706713"/>
                  </a:lnTo>
                  <a:lnTo>
                    <a:pt x="4062401" y="738882"/>
                  </a:lnTo>
                  <a:lnTo>
                    <a:pt x="4092656" y="771630"/>
                  </a:lnTo>
                  <a:lnTo>
                    <a:pt x="4122276" y="804946"/>
                  </a:lnTo>
                  <a:lnTo>
                    <a:pt x="4151252" y="838822"/>
                  </a:lnTo>
                  <a:lnTo>
                    <a:pt x="4179574" y="873248"/>
                  </a:lnTo>
                  <a:lnTo>
                    <a:pt x="4207234" y="908216"/>
                  </a:lnTo>
                  <a:lnTo>
                    <a:pt x="4234220" y="943715"/>
                  </a:lnTo>
                  <a:lnTo>
                    <a:pt x="4260525" y="979737"/>
                  </a:lnTo>
                  <a:lnTo>
                    <a:pt x="4286138" y="1016272"/>
                  </a:lnTo>
                  <a:lnTo>
                    <a:pt x="4311050" y="1053312"/>
                  </a:lnTo>
                  <a:lnTo>
                    <a:pt x="4335252" y="1090846"/>
                  </a:lnTo>
                  <a:lnTo>
                    <a:pt x="4358735" y="1128865"/>
                  </a:lnTo>
                  <a:lnTo>
                    <a:pt x="4381488" y="1167361"/>
                  </a:lnTo>
                  <a:lnTo>
                    <a:pt x="4403503" y="1206324"/>
                  </a:lnTo>
                  <a:lnTo>
                    <a:pt x="4424770" y="1245745"/>
                  </a:lnTo>
                  <a:lnTo>
                    <a:pt x="4445279" y="1285613"/>
                  </a:lnTo>
                  <a:lnTo>
                    <a:pt x="4465022" y="1325922"/>
                  </a:lnTo>
                  <a:lnTo>
                    <a:pt x="4483988" y="1366660"/>
                  </a:lnTo>
                  <a:lnTo>
                    <a:pt x="4502169" y="1407818"/>
                  </a:lnTo>
                  <a:lnTo>
                    <a:pt x="4519555" y="1449388"/>
                  </a:lnTo>
                  <a:lnTo>
                    <a:pt x="4536137" y="1491360"/>
                  </a:lnTo>
                  <a:lnTo>
                    <a:pt x="4551904" y="1533725"/>
                  </a:lnTo>
                  <a:lnTo>
                    <a:pt x="4566848" y="1576474"/>
                  </a:lnTo>
                  <a:lnTo>
                    <a:pt x="4580960" y="1619597"/>
                  </a:lnTo>
                  <a:lnTo>
                    <a:pt x="4594229" y="1663084"/>
                  </a:lnTo>
                  <a:lnTo>
                    <a:pt x="4606647" y="1706928"/>
                  </a:lnTo>
                  <a:lnTo>
                    <a:pt x="4618204" y="1751118"/>
                  </a:lnTo>
                  <a:lnTo>
                    <a:pt x="4628890" y="1795645"/>
                  </a:lnTo>
                  <a:lnTo>
                    <a:pt x="4638697" y="1840500"/>
                  </a:lnTo>
                  <a:lnTo>
                    <a:pt x="4647614" y="1885674"/>
                  </a:lnTo>
                  <a:lnTo>
                    <a:pt x="4655633" y="1931157"/>
                  </a:lnTo>
                  <a:lnTo>
                    <a:pt x="4662743" y="1976941"/>
                  </a:lnTo>
                  <a:lnTo>
                    <a:pt x="4668936" y="2023015"/>
                  </a:lnTo>
                  <a:lnTo>
                    <a:pt x="4674203" y="2069371"/>
                  </a:lnTo>
                  <a:lnTo>
                    <a:pt x="4678532" y="2115999"/>
                  </a:lnTo>
                  <a:lnTo>
                    <a:pt x="4681916" y="2162890"/>
                  </a:lnTo>
                  <a:lnTo>
                    <a:pt x="4684345" y="2210035"/>
                  </a:lnTo>
                  <a:lnTo>
                    <a:pt x="4685809" y="2257425"/>
                  </a:lnTo>
                  <a:lnTo>
                    <a:pt x="4686300" y="2305050"/>
                  </a:lnTo>
                  <a:lnTo>
                    <a:pt x="4685809" y="2352674"/>
                  </a:lnTo>
                  <a:lnTo>
                    <a:pt x="4684345" y="2400064"/>
                  </a:lnTo>
                  <a:lnTo>
                    <a:pt x="4681916" y="2447209"/>
                  </a:lnTo>
                  <a:lnTo>
                    <a:pt x="4678532" y="2494100"/>
                  </a:lnTo>
                  <a:lnTo>
                    <a:pt x="4674203" y="2540728"/>
                  </a:lnTo>
                  <a:lnTo>
                    <a:pt x="4668936" y="2587084"/>
                  </a:lnTo>
                  <a:lnTo>
                    <a:pt x="4662743" y="2633158"/>
                  </a:lnTo>
                  <a:lnTo>
                    <a:pt x="4655633" y="2678942"/>
                  </a:lnTo>
                  <a:lnTo>
                    <a:pt x="4647614" y="2724425"/>
                  </a:lnTo>
                  <a:lnTo>
                    <a:pt x="4638697" y="2769599"/>
                  </a:lnTo>
                  <a:lnTo>
                    <a:pt x="4628890" y="2814454"/>
                  </a:lnTo>
                  <a:lnTo>
                    <a:pt x="4618204" y="2858981"/>
                  </a:lnTo>
                  <a:lnTo>
                    <a:pt x="4606647" y="2903171"/>
                  </a:lnTo>
                  <a:lnTo>
                    <a:pt x="4594229" y="2947015"/>
                  </a:lnTo>
                  <a:lnTo>
                    <a:pt x="4580960" y="2990502"/>
                  </a:lnTo>
                  <a:lnTo>
                    <a:pt x="4566848" y="3033625"/>
                  </a:lnTo>
                  <a:lnTo>
                    <a:pt x="4551904" y="3076374"/>
                  </a:lnTo>
                  <a:lnTo>
                    <a:pt x="4536137" y="3118739"/>
                  </a:lnTo>
                  <a:lnTo>
                    <a:pt x="4519555" y="3160711"/>
                  </a:lnTo>
                  <a:lnTo>
                    <a:pt x="4502169" y="3202281"/>
                  </a:lnTo>
                  <a:lnTo>
                    <a:pt x="4483988" y="3243439"/>
                  </a:lnTo>
                  <a:lnTo>
                    <a:pt x="4465022" y="3284177"/>
                  </a:lnTo>
                  <a:lnTo>
                    <a:pt x="4445279" y="3324486"/>
                  </a:lnTo>
                  <a:lnTo>
                    <a:pt x="4424770" y="3364354"/>
                  </a:lnTo>
                  <a:lnTo>
                    <a:pt x="4403503" y="3403775"/>
                  </a:lnTo>
                  <a:lnTo>
                    <a:pt x="4381488" y="3442738"/>
                  </a:lnTo>
                  <a:lnTo>
                    <a:pt x="4358735" y="3481234"/>
                  </a:lnTo>
                  <a:lnTo>
                    <a:pt x="4335252" y="3519253"/>
                  </a:lnTo>
                  <a:lnTo>
                    <a:pt x="4311050" y="3556787"/>
                  </a:lnTo>
                  <a:lnTo>
                    <a:pt x="4286138" y="3593827"/>
                  </a:lnTo>
                  <a:lnTo>
                    <a:pt x="4260525" y="3630362"/>
                  </a:lnTo>
                  <a:lnTo>
                    <a:pt x="4234220" y="3666384"/>
                  </a:lnTo>
                  <a:lnTo>
                    <a:pt x="4207234" y="3701883"/>
                  </a:lnTo>
                  <a:lnTo>
                    <a:pt x="4179574" y="3736851"/>
                  </a:lnTo>
                  <a:lnTo>
                    <a:pt x="4151252" y="3771277"/>
                  </a:lnTo>
                  <a:lnTo>
                    <a:pt x="4122276" y="3805153"/>
                  </a:lnTo>
                  <a:lnTo>
                    <a:pt x="4092656" y="3838469"/>
                  </a:lnTo>
                  <a:lnTo>
                    <a:pt x="4062401" y="3871217"/>
                  </a:lnTo>
                  <a:lnTo>
                    <a:pt x="4031520" y="3903386"/>
                  </a:lnTo>
                  <a:lnTo>
                    <a:pt x="4000023" y="3934968"/>
                  </a:lnTo>
                  <a:lnTo>
                    <a:pt x="3967920" y="3965952"/>
                  </a:lnTo>
                  <a:lnTo>
                    <a:pt x="3935219" y="3996331"/>
                  </a:lnTo>
                  <a:lnTo>
                    <a:pt x="3901931" y="4026095"/>
                  </a:lnTo>
                  <a:lnTo>
                    <a:pt x="3868064" y="4055234"/>
                  </a:lnTo>
                  <a:lnTo>
                    <a:pt x="3833629" y="4083739"/>
                  </a:lnTo>
                  <a:lnTo>
                    <a:pt x="3798634" y="4111602"/>
                  </a:lnTo>
                  <a:lnTo>
                    <a:pt x="3763088" y="4138811"/>
                  </a:lnTo>
                  <a:lnTo>
                    <a:pt x="3727002" y="4165360"/>
                  </a:lnTo>
                  <a:lnTo>
                    <a:pt x="3690385" y="4191237"/>
                  </a:lnTo>
                  <a:lnTo>
                    <a:pt x="3653246" y="4216434"/>
                  </a:lnTo>
                  <a:lnTo>
                    <a:pt x="3615595" y="4240942"/>
                  </a:lnTo>
                  <a:lnTo>
                    <a:pt x="3577440" y="4264751"/>
                  </a:lnTo>
                  <a:lnTo>
                    <a:pt x="3538792" y="4287852"/>
                  </a:lnTo>
                  <a:lnTo>
                    <a:pt x="3499660" y="4310236"/>
                  </a:lnTo>
                  <a:lnTo>
                    <a:pt x="3460053" y="4331893"/>
                  </a:lnTo>
                  <a:lnTo>
                    <a:pt x="3419981" y="4352815"/>
                  </a:lnTo>
                  <a:lnTo>
                    <a:pt x="3379453" y="4372991"/>
                  </a:lnTo>
                  <a:lnTo>
                    <a:pt x="3338479" y="4392413"/>
                  </a:lnTo>
                  <a:lnTo>
                    <a:pt x="3297067" y="4411072"/>
                  </a:lnTo>
                  <a:lnTo>
                    <a:pt x="3255228" y="4428958"/>
                  </a:lnTo>
                  <a:lnTo>
                    <a:pt x="3212970" y="4446061"/>
                  </a:lnTo>
                  <a:lnTo>
                    <a:pt x="3170304" y="4462374"/>
                  </a:lnTo>
                  <a:lnTo>
                    <a:pt x="3127239" y="4477885"/>
                  </a:lnTo>
                  <a:lnTo>
                    <a:pt x="3083783" y="4492587"/>
                  </a:lnTo>
                  <a:lnTo>
                    <a:pt x="3039947" y="4506469"/>
                  </a:lnTo>
                  <a:lnTo>
                    <a:pt x="2995740" y="4519523"/>
                  </a:lnTo>
                  <a:lnTo>
                    <a:pt x="2951171" y="4531740"/>
                  </a:lnTo>
                  <a:lnTo>
                    <a:pt x="2906250" y="4543109"/>
                  </a:lnTo>
                  <a:lnTo>
                    <a:pt x="2860986" y="4553622"/>
                  </a:lnTo>
                  <a:lnTo>
                    <a:pt x="2815389" y="4563269"/>
                  </a:lnTo>
                  <a:lnTo>
                    <a:pt x="2769467" y="4572042"/>
                  </a:lnTo>
                  <a:lnTo>
                    <a:pt x="2723231" y="4579930"/>
                  </a:lnTo>
                  <a:lnTo>
                    <a:pt x="2676690" y="4586926"/>
                  </a:lnTo>
                  <a:lnTo>
                    <a:pt x="2629853" y="4593018"/>
                  </a:lnTo>
                  <a:lnTo>
                    <a:pt x="2582730" y="4598199"/>
                  </a:lnTo>
                  <a:lnTo>
                    <a:pt x="2535330" y="4602458"/>
                  </a:lnTo>
                  <a:lnTo>
                    <a:pt x="2487663" y="4605787"/>
                  </a:lnTo>
                  <a:lnTo>
                    <a:pt x="2439737" y="4608177"/>
                  </a:lnTo>
                  <a:lnTo>
                    <a:pt x="2391563" y="4609617"/>
                  </a:lnTo>
                  <a:lnTo>
                    <a:pt x="2343150" y="4610100"/>
                  </a:lnTo>
                  <a:lnTo>
                    <a:pt x="2294736" y="4609617"/>
                  </a:lnTo>
                  <a:lnTo>
                    <a:pt x="2246562" y="4608177"/>
                  </a:lnTo>
                  <a:lnTo>
                    <a:pt x="2198636" y="4605787"/>
                  </a:lnTo>
                  <a:lnTo>
                    <a:pt x="2150969" y="4602458"/>
                  </a:lnTo>
                  <a:lnTo>
                    <a:pt x="2103569" y="4598199"/>
                  </a:lnTo>
                  <a:lnTo>
                    <a:pt x="2056446" y="4593018"/>
                  </a:lnTo>
                  <a:lnTo>
                    <a:pt x="2009609" y="4586926"/>
                  </a:lnTo>
                  <a:lnTo>
                    <a:pt x="1963068" y="4579930"/>
                  </a:lnTo>
                  <a:lnTo>
                    <a:pt x="1916832" y="4572042"/>
                  </a:lnTo>
                  <a:lnTo>
                    <a:pt x="1870910" y="4563269"/>
                  </a:lnTo>
                  <a:lnTo>
                    <a:pt x="1825313" y="4553622"/>
                  </a:lnTo>
                  <a:lnTo>
                    <a:pt x="1780049" y="4543109"/>
                  </a:lnTo>
                  <a:lnTo>
                    <a:pt x="1735128" y="4531740"/>
                  </a:lnTo>
                  <a:lnTo>
                    <a:pt x="1690559" y="4519523"/>
                  </a:lnTo>
                  <a:lnTo>
                    <a:pt x="1646352" y="4506469"/>
                  </a:lnTo>
                  <a:lnTo>
                    <a:pt x="1602516" y="4492587"/>
                  </a:lnTo>
                  <a:lnTo>
                    <a:pt x="1559060" y="4477885"/>
                  </a:lnTo>
                  <a:lnTo>
                    <a:pt x="1515995" y="4462374"/>
                  </a:lnTo>
                  <a:lnTo>
                    <a:pt x="1473329" y="4446061"/>
                  </a:lnTo>
                  <a:lnTo>
                    <a:pt x="1431071" y="4428958"/>
                  </a:lnTo>
                  <a:lnTo>
                    <a:pt x="1389232" y="4411072"/>
                  </a:lnTo>
                  <a:lnTo>
                    <a:pt x="1347820" y="4392413"/>
                  </a:lnTo>
                  <a:lnTo>
                    <a:pt x="1306846" y="4372991"/>
                  </a:lnTo>
                  <a:lnTo>
                    <a:pt x="1266318" y="4352815"/>
                  </a:lnTo>
                  <a:lnTo>
                    <a:pt x="1226246" y="4331893"/>
                  </a:lnTo>
                  <a:lnTo>
                    <a:pt x="1186639" y="4310236"/>
                  </a:lnTo>
                  <a:lnTo>
                    <a:pt x="1147507" y="4287852"/>
                  </a:lnTo>
                  <a:lnTo>
                    <a:pt x="1108859" y="4264751"/>
                  </a:lnTo>
                  <a:lnTo>
                    <a:pt x="1070704" y="4240942"/>
                  </a:lnTo>
                  <a:lnTo>
                    <a:pt x="1033053" y="4216434"/>
                  </a:lnTo>
                  <a:lnTo>
                    <a:pt x="995914" y="4191237"/>
                  </a:lnTo>
                  <a:lnTo>
                    <a:pt x="959297" y="4165360"/>
                  </a:lnTo>
                  <a:lnTo>
                    <a:pt x="923211" y="4138811"/>
                  </a:lnTo>
                  <a:lnTo>
                    <a:pt x="887665" y="4111602"/>
                  </a:lnTo>
                  <a:lnTo>
                    <a:pt x="852670" y="4083739"/>
                  </a:lnTo>
                  <a:lnTo>
                    <a:pt x="818235" y="4055234"/>
                  </a:lnTo>
                  <a:lnTo>
                    <a:pt x="784368" y="4026095"/>
                  </a:lnTo>
                  <a:lnTo>
                    <a:pt x="751080" y="3996331"/>
                  </a:lnTo>
                  <a:lnTo>
                    <a:pt x="718379" y="3965952"/>
                  </a:lnTo>
                  <a:lnTo>
                    <a:pt x="686276" y="3934968"/>
                  </a:lnTo>
                  <a:lnTo>
                    <a:pt x="654779" y="3903386"/>
                  </a:lnTo>
                  <a:lnTo>
                    <a:pt x="623898" y="3871217"/>
                  </a:lnTo>
                  <a:lnTo>
                    <a:pt x="593643" y="3838469"/>
                  </a:lnTo>
                  <a:lnTo>
                    <a:pt x="564023" y="3805153"/>
                  </a:lnTo>
                  <a:lnTo>
                    <a:pt x="535047" y="3771277"/>
                  </a:lnTo>
                  <a:lnTo>
                    <a:pt x="506725" y="3736851"/>
                  </a:lnTo>
                  <a:lnTo>
                    <a:pt x="479065" y="3701883"/>
                  </a:lnTo>
                  <a:lnTo>
                    <a:pt x="452079" y="3666384"/>
                  </a:lnTo>
                  <a:lnTo>
                    <a:pt x="425774" y="3630362"/>
                  </a:lnTo>
                  <a:lnTo>
                    <a:pt x="400161" y="3593827"/>
                  </a:lnTo>
                  <a:lnTo>
                    <a:pt x="375249" y="3556787"/>
                  </a:lnTo>
                  <a:lnTo>
                    <a:pt x="351047" y="3519253"/>
                  </a:lnTo>
                  <a:lnTo>
                    <a:pt x="327564" y="3481234"/>
                  </a:lnTo>
                  <a:lnTo>
                    <a:pt x="304811" y="3442738"/>
                  </a:lnTo>
                  <a:lnTo>
                    <a:pt x="282796" y="3403775"/>
                  </a:lnTo>
                  <a:lnTo>
                    <a:pt x="261529" y="3364354"/>
                  </a:lnTo>
                  <a:lnTo>
                    <a:pt x="241020" y="3324486"/>
                  </a:lnTo>
                  <a:lnTo>
                    <a:pt x="221277" y="3284177"/>
                  </a:lnTo>
                  <a:lnTo>
                    <a:pt x="202311" y="3243439"/>
                  </a:lnTo>
                  <a:lnTo>
                    <a:pt x="184130" y="3202281"/>
                  </a:lnTo>
                  <a:lnTo>
                    <a:pt x="166744" y="3160711"/>
                  </a:lnTo>
                  <a:lnTo>
                    <a:pt x="150162" y="3118739"/>
                  </a:lnTo>
                  <a:lnTo>
                    <a:pt x="134395" y="3076374"/>
                  </a:lnTo>
                  <a:lnTo>
                    <a:pt x="119451" y="3033625"/>
                  </a:lnTo>
                  <a:lnTo>
                    <a:pt x="105339" y="2990502"/>
                  </a:lnTo>
                  <a:lnTo>
                    <a:pt x="92070" y="2947015"/>
                  </a:lnTo>
                  <a:lnTo>
                    <a:pt x="79652" y="2903171"/>
                  </a:lnTo>
                  <a:lnTo>
                    <a:pt x="68095" y="2858981"/>
                  </a:lnTo>
                  <a:lnTo>
                    <a:pt x="57409" y="2814454"/>
                  </a:lnTo>
                  <a:lnTo>
                    <a:pt x="47602" y="2769599"/>
                  </a:lnTo>
                  <a:lnTo>
                    <a:pt x="38685" y="2724425"/>
                  </a:lnTo>
                  <a:lnTo>
                    <a:pt x="30666" y="2678942"/>
                  </a:lnTo>
                  <a:lnTo>
                    <a:pt x="23556" y="2633158"/>
                  </a:lnTo>
                  <a:lnTo>
                    <a:pt x="17363" y="2587084"/>
                  </a:lnTo>
                  <a:lnTo>
                    <a:pt x="12096" y="2540728"/>
                  </a:lnTo>
                  <a:lnTo>
                    <a:pt x="7767" y="2494100"/>
                  </a:lnTo>
                  <a:lnTo>
                    <a:pt x="4383" y="2447209"/>
                  </a:lnTo>
                  <a:lnTo>
                    <a:pt x="1954" y="2400064"/>
                  </a:lnTo>
                  <a:lnTo>
                    <a:pt x="490" y="2352674"/>
                  </a:lnTo>
                  <a:lnTo>
                    <a:pt x="0" y="2305050"/>
                  </a:lnTo>
                  <a:close/>
                </a:path>
              </a:pathLst>
            </a:custGeom>
            <a:ln w="190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391150" y="5686425"/>
              <a:ext cx="876300" cy="80010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210300" y="6010275"/>
              <a:ext cx="409575" cy="533400"/>
            </a:xfrm>
            <a:prstGeom prst="rect">
              <a:avLst/>
            </a:prstGeom>
          </p:spPr>
        </p:pic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ACA487C-F306-4D18-ACAA-5B8A74D2E983}"/>
              </a:ext>
            </a:extLst>
          </p:cNvPr>
          <p:cNvSpPr txBox="1"/>
          <p:nvPr/>
        </p:nvSpPr>
        <p:spPr>
          <a:xfrm>
            <a:off x="9620249" y="5801022"/>
            <a:ext cx="107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AUTHORIZED DISTRIBUTOR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295140" y="1458531"/>
            <a:ext cx="4057015" cy="520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latin typeface="Arial"/>
                <a:cs typeface="Arial"/>
              </a:rPr>
              <a:t>EXACTLY!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20" dirty="0">
                <a:latin typeface="Arial"/>
                <a:cs typeface="Arial"/>
              </a:rPr>
              <a:t>LIFE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REBUILT</a:t>
            </a:r>
            <a:r>
              <a:rPr sz="1800" b="1" spc="4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NUTRITION</a:t>
            </a:r>
            <a:endParaRPr sz="1800">
              <a:latin typeface="Arial"/>
              <a:cs typeface="Arial"/>
            </a:endParaRPr>
          </a:p>
          <a:p>
            <a:pPr marR="11430" algn="ctr">
              <a:lnSpc>
                <a:spcPct val="100000"/>
              </a:lnSpc>
              <a:spcBef>
                <a:spcPts val="45"/>
              </a:spcBef>
            </a:pPr>
            <a:r>
              <a:rPr sz="1400" b="1" spc="40" dirty="0">
                <a:solidFill>
                  <a:srgbClr val="7E7E7E"/>
                </a:solidFill>
                <a:latin typeface="Arial"/>
                <a:cs typeface="Arial"/>
              </a:rPr>
              <a:t>F</a:t>
            </a:r>
            <a:r>
              <a:rPr sz="1400" b="1" spc="-4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400" b="1" spc="35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400" b="1" spc="15" dirty="0">
                <a:solidFill>
                  <a:srgbClr val="7E7E7E"/>
                </a:solidFill>
                <a:latin typeface="Arial"/>
                <a:cs typeface="Arial"/>
              </a:rPr>
              <a:t>L</a:t>
            </a:r>
            <a:r>
              <a:rPr sz="1400" b="1" spc="-1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spc="40" dirty="0">
                <a:solidFill>
                  <a:srgbClr val="7E7E7E"/>
                </a:solidFill>
                <a:latin typeface="Arial"/>
                <a:cs typeface="Arial"/>
              </a:rPr>
              <a:t>F</a:t>
            </a:r>
            <a:r>
              <a:rPr sz="1400" b="1" spc="35" dirty="0">
                <a:solidFill>
                  <a:srgbClr val="7E7E7E"/>
                </a:solidFill>
                <a:latin typeface="Arial"/>
                <a:cs typeface="Arial"/>
              </a:rPr>
              <a:t>O</a:t>
            </a:r>
            <a:r>
              <a:rPr sz="1400" b="1" spc="15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400" b="1" spc="-1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spc="15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400" b="1" spc="-7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spc="35" dirty="0">
                <a:solidFill>
                  <a:srgbClr val="7E7E7E"/>
                </a:solidFill>
                <a:latin typeface="Arial"/>
                <a:cs typeface="Arial"/>
              </a:rPr>
              <a:t>BE</a:t>
            </a:r>
            <a:r>
              <a:rPr sz="1400" b="1" spc="114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1400" b="1" spc="40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1400" b="1" spc="-35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400" b="1" spc="15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400" b="1" spc="-2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spc="35" dirty="0">
                <a:solidFill>
                  <a:srgbClr val="7E7E7E"/>
                </a:solidFill>
                <a:latin typeface="Arial"/>
                <a:cs typeface="Arial"/>
              </a:rPr>
              <a:t>BOD</a:t>
            </a:r>
            <a:r>
              <a:rPr sz="1400" b="1" spc="15" dirty="0">
                <a:solidFill>
                  <a:srgbClr val="7E7E7E"/>
                </a:solidFill>
                <a:latin typeface="Arial"/>
                <a:cs typeface="Arial"/>
              </a:rPr>
              <a:t>Y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09575"/>
            <a:ext cx="12192000" cy="5895975"/>
            <a:chOff x="0" y="409575"/>
            <a:chExt cx="12192000" cy="58959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3425" y="5334000"/>
              <a:ext cx="1104900" cy="9144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72425" y="2771775"/>
              <a:ext cx="3257550" cy="25908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81975" y="2981325"/>
              <a:ext cx="2657475" cy="19907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44100" y="3076575"/>
              <a:ext cx="2247900" cy="24098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53650" y="3286125"/>
              <a:ext cx="1743075" cy="180975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220325" y="4772025"/>
              <a:ext cx="1819275" cy="6286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48325" y="409575"/>
              <a:ext cx="1171575" cy="9144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2752725"/>
              <a:ext cx="3248025" cy="271462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2962275"/>
              <a:ext cx="2857499" cy="211455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372725" y="5391150"/>
              <a:ext cx="923925" cy="9144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57400" y="2714625"/>
              <a:ext cx="3152775" cy="221932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66950" y="2924175"/>
              <a:ext cx="2552700" cy="161925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0" y="3400425"/>
              <a:ext cx="2028825" cy="208597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2875" y="3609975"/>
              <a:ext cx="1495425" cy="14859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43300" y="2543175"/>
              <a:ext cx="1476375" cy="282892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752850" y="2752725"/>
              <a:ext cx="876300" cy="222885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14475" y="3762375"/>
              <a:ext cx="2390775" cy="160972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24025" y="3971925"/>
              <a:ext cx="1790700" cy="100965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553450" y="3686175"/>
              <a:ext cx="3086100" cy="184785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57700" y="2381250"/>
              <a:ext cx="1809750" cy="310515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667250" y="2590800"/>
              <a:ext cx="1209675" cy="250507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371975" y="4029075"/>
              <a:ext cx="4467225" cy="227647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705475" y="2295550"/>
              <a:ext cx="1971675" cy="342900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915025" y="2505075"/>
              <a:ext cx="1371600" cy="282892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096125" y="2581275"/>
              <a:ext cx="1800225" cy="281940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305675" y="2790825"/>
              <a:ext cx="1200150" cy="221932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647825" y="3962400"/>
              <a:ext cx="2381250" cy="160020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6200" y="3609975"/>
              <a:ext cx="2076450" cy="207645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429625" y="3790950"/>
              <a:ext cx="3086100" cy="18478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363200" y="4905375"/>
              <a:ext cx="1828800" cy="628650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75D359D-6DB2-484C-999B-2CEC820A936C}"/>
              </a:ext>
            </a:extLst>
          </p:cNvPr>
          <p:cNvSpPr txBox="1"/>
          <p:nvPr/>
        </p:nvSpPr>
        <p:spPr>
          <a:xfrm>
            <a:off x="10297351" y="6181664"/>
            <a:ext cx="1075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AUTHORIZED DISTRIBUTOR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49387" y="3607308"/>
              <a:ext cx="1433330" cy="4597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7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6374" y="742950"/>
              <a:ext cx="3190875" cy="52387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34325" y="3019361"/>
              <a:ext cx="3262376" cy="95726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206358" y="3143249"/>
            <a:ext cx="2708910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10" dirty="0"/>
              <a:t>LONGEVITY</a:t>
            </a:r>
            <a:endParaRPr sz="3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772650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4750" y="0"/>
              <a:ext cx="8477250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848600" y="4543425"/>
              <a:ext cx="4029075" cy="19050"/>
            </a:xfrm>
            <a:custGeom>
              <a:avLst/>
              <a:gdLst/>
              <a:ahLst/>
              <a:cxnLst/>
              <a:rect l="l" t="t" r="r" b="b"/>
              <a:pathLst>
                <a:path w="4029075" h="19050">
                  <a:moveTo>
                    <a:pt x="4029075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4029075" y="19050"/>
                  </a:lnTo>
                  <a:lnTo>
                    <a:pt x="4029075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696200" y="628650"/>
              <a:ext cx="2362200" cy="400050"/>
            </a:xfrm>
            <a:custGeom>
              <a:avLst/>
              <a:gdLst/>
              <a:ahLst/>
              <a:cxnLst/>
              <a:rect l="l" t="t" r="r" b="b"/>
              <a:pathLst>
                <a:path w="2362200" h="400050">
                  <a:moveTo>
                    <a:pt x="2362200" y="0"/>
                  </a:moveTo>
                  <a:lnTo>
                    <a:pt x="0" y="0"/>
                  </a:lnTo>
                  <a:lnTo>
                    <a:pt x="0" y="400050"/>
                  </a:lnTo>
                  <a:lnTo>
                    <a:pt x="2362200" y="400050"/>
                  </a:lnTo>
                  <a:lnTo>
                    <a:pt x="2362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843139" y="2976244"/>
            <a:ext cx="2975610" cy="134429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>
              <a:lnSpc>
                <a:spcPts val="3310"/>
              </a:lnSpc>
              <a:spcBef>
                <a:spcPts val="530"/>
              </a:spcBef>
            </a:pPr>
            <a:r>
              <a:rPr sz="3050" spc="20" dirty="0">
                <a:latin typeface="Arial Black"/>
                <a:cs typeface="Arial Black"/>
              </a:rPr>
              <a:t>LIMITS</a:t>
            </a:r>
            <a:r>
              <a:rPr sz="3050" spc="-20" dirty="0">
                <a:latin typeface="Arial Black"/>
                <a:cs typeface="Arial Black"/>
              </a:rPr>
              <a:t> </a:t>
            </a:r>
            <a:r>
              <a:rPr sz="3050" spc="25" dirty="0">
                <a:latin typeface="Arial Black"/>
                <a:cs typeface="Arial Black"/>
              </a:rPr>
              <a:t>EXIST </a:t>
            </a:r>
            <a:r>
              <a:rPr sz="3050" spc="-1000" dirty="0">
                <a:latin typeface="Arial Black"/>
                <a:cs typeface="Arial Black"/>
              </a:rPr>
              <a:t> </a:t>
            </a:r>
            <a:r>
              <a:rPr sz="3050" spc="-50" dirty="0">
                <a:latin typeface="Arial Black"/>
                <a:cs typeface="Arial Black"/>
              </a:rPr>
              <a:t>ONLY</a:t>
            </a:r>
            <a:r>
              <a:rPr sz="3050" spc="100" dirty="0">
                <a:latin typeface="Arial Black"/>
                <a:cs typeface="Arial Black"/>
              </a:rPr>
              <a:t> </a:t>
            </a:r>
            <a:r>
              <a:rPr sz="3050" spc="10" dirty="0">
                <a:latin typeface="Arial Black"/>
                <a:cs typeface="Arial Black"/>
              </a:rPr>
              <a:t>IN</a:t>
            </a:r>
            <a:endParaRPr sz="3050">
              <a:latin typeface="Arial Black"/>
              <a:cs typeface="Arial Black"/>
            </a:endParaRPr>
          </a:p>
          <a:p>
            <a:pPr marL="12700">
              <a:lnSpc>
                <a:spcPts val="3325"/>
              </a:lnSpc>
            </a:pPr>
            <a:r>
              <a:rPr sz="3050" spc="20" dirty="0">
                <a:latin typeface="Arial Black"/>
                <a:cs typeface="Arial Black"/>
              </a:rPr>
              <a:t>THE</a:t>
            </a:r>
            <a:r>
              <a:rPr sz="3050" spc="30" dirty="0">
                <a:latin typeface="Arial Black"/>
                <a:cs typeface="Arial Black"/>
              </a:rPr>
              <a:t> </a:t>
            </a:r>
            <a:r>
              <a:rPr sz="3050" spc="20" dirty="0">
                <a:latin typeface="Arial Black"/>
                <a:cs typeface="Arial Black"/>
              </a:rPr>
              <a:t>MIND</a:t>
            </a:r>
            <a:endParaRPr sz="3050">
              <a:latin typeface="Arial Black"/>
              <a:cs typeface="Arial Black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48750" y="4648200"/>
            <a:ext cx="1438275" cy="14382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81C340-16B1-4EDE-9221-679DB9F376AB}"/>
              </a:ext>
            </a:extLst>
          </p:cNvPr>
          <p:cNvSpPr txBox="1"/>
          <p:nvPr/>
        </p:nvSpPr>
        <p:spPr>
          <a:xfrm>
            <a:off x="9220200" y="5964451"/>
            <a:ext cx="107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AUTHORIZED DISTRIBUTOR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82475" cy="6858000"/>
            <a:chOff x="0" y="0"/>
            <a:chExt cx="1218247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49387" y="3607308"/>
              <a:ext cx="1433330" cy="4597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82474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433410" y="618133"/>
              <a:ext cx="3505835" cy="1784350"/>
            </a:xfrm>
            <a:custGeom>
              <a:avLst/>
              <a:gdLst/>
              <a:ahLst/>
              <a:cxnLst/>
              <a:rect l="l" t="t" r="r" b="b"/>
              <a:pathLst>
                <a:path w="3505834" h="1784350">
                  <a:moveTo>
                    <a:pt x="175281" y="0"/>
                  </a:moveTo>
                  <a:lnTo>
                    <a:pt x="3330341" y="0"/>
                  </a:lnTo>
                  <a:lnTo>
                    <a:pt x="3386183" y="5201"/>
                  </a:lnTo>
                  <a:lnTo>
                    <a:pt x="3434355" y="19518"/>
                  </a:lnTo>
                  <a:lnTo>
                    <a:pt x="3472133" y="41016"/>
                  </a:lnTo>
                  <a:lnTo>
                    <a:pt x="3505622" y="97823"/>
                  </a:lnTo>
                  <a:lnTo>
                    <a:pt x="3505623" y="1286087"/>
                  </a:lnTo>
                  <a:lnTo>
                    <a:pt x="3496797" y="1317252"/>
                  </a:lnTo>
                  <a:lnTo>
                    <a:pt x="3434355" y="1365220"/>
                  </a:lnTo>
                  <a:lnTo>
                    <a:pt x="3386184" y="1378984"/>
                  </a:lnTo>
                  <a:lnTo>
                    <a:pt x="3330341" y="1383910"/>
                  </a:lnTo>
                  <a:lnTo>
                    <a:pt x="1402249" y="1383910"/>
                  </a:lnTo>
                  <a:lnTo>
                    <a:pt x="701125" y="1783834"/>
                  </a:lnTo>
                  <a:lnTo>
                    <a:pt x="701125" y="1386787"/>
                  </a:lnTo>
                  <a:lnTo>
                    <a:pt x="175281" y="1386787"/>
                  </a:lnTo>
                  <a:lnTo>
                    <a:pt x="119439" y="1381586"/>
                  </a:lnTo>
                  <a:lnTo>
                    <a:pt x="71267" y="1367269"/>
                  </a:lnTo>
                  <a:lnTo>
                    <a:pt x="33489" y="1345771"/>
                  </a:lnTo>
                  <a:lnTo>
                    <a:pt x="0" y="1288964"/>
                  </a:lnTo>
                  <a:lnTo>
                    <a:pt x="0" y="100700"/>
                  </a:lnTo>
                  <a:lnTo>
                    <a:pt x="8825" y="69236"/>
                  </a:lnTo>
                  <a:lnTo>
                    <a:pt x="33488" y="41638"/>
                  </a:lnTo>
                  <a:lnTo>
                    <a:pt x="71267" y="19702"/>
                  </a:lnTo>
                  <a:lnTo>
                    <a:pt x="119438" y="5225"/>
                  </a:lnTo>
                  <a:lnTo>
                    <a:pt x="1752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77025" y="104647"/>
              <a:ext cx="5014976" cy="280517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571740" y="802322"/>
            <a:ext cx="240538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AC1A96"/>
                </a:solidFill>
                <a:latin typeface="Arial Black"/>
                <a:cs typeface="Arial Black"/>
              </a:rPr>
              <a:t>“Purple</a:t>
            </a:r>
            <a:r>
              <a:rPr sz="1800" spc="-3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spc="5" dirty="0">
                <a:solidFill>
                  <a:srgbClr val="AC1A96"/>
                </a:solidFill>
                <a:latin typeface="Arial Black"/>
                <a:cs typeface="Arial Black"/>
              </a:rPr>
              <a:t>rice</a:t>
            </a:r>
            <a:r>
              <a:rPr sz="1800" spc="-3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AC1A96"/>
                </a:solidFill>
                <a:latin typeface="Arial Black"/>
                <a:cs typeface="Arial Black"/>
              </a:rPr>
              <a:t>is</a:t>
            </a:r>
            <a:r>
              <a:rPr sz="1800" spc="-1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spc="25" dirty="0">
                <a:solidFill>
                  <a:srgbClr val="AC1A96"/>
                </a:solidFill>
                <a:latin typeface="Arial Black"/>
                <a:cs typeface="Arial Black"/>
              </a:rPr>
              <a:t>part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676515" y="1069657"/>
            <a:ext cx="3060065" cy="7715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800" dirty="0">
                <a:solidFill>
                  <a:srgbClr val="AC1A96"/>
                </a:solidFill>
              </a:rPr>
              <a:t>of</a:t>
            </a:r>
            <a:r>
              <a:rPr sz="1800" spc="110" dirty="0">
                <a:solidFill>
                  <a:srgbClr val="AC1A96"/>
                </a:solidFill>
              </a:rPr>
              <a:t> </a:t>
            </a:r>
            <a:r>
              <a:rPr sz="1800" dirty="0">
                <a:solidFill>
                  <a:srgbClr val="AC1A96"/>
                </a:solidFill>
              </a:rPr>
              <a:t>my</a:t>
            </a:r>
            <a:r>
              <a:rPr sz="1800" spc="-60" dirty="0">
                <a:solidFill>
                  <a:srgbClr val="AC1A96"/>
                </a:solidFill>
              </a:rPr>
              <a:t> </a:t>
            </a:r>
            <a:r>
              <a:rPr sz="1800" dirty="0">
                <a:solidFill>
                  <a:srgbClr val="AC1A96"/>
                </a:solidFill>
              </a:rPr>
              <a:t>everyday</a:t>
            </a:r>
            <a:r>
              <a:rPr sz="1800" spc="-5" dirty="0">
                <a:solidFill>
                  <a:srgbClr val="AC1A96"/>
                </a:solidFill>
              </a:rPr>
              <a:t> </a:t>
            </a:r>
            <a:r>
              <a:rPr sz="1800" spc="5" dirty="0">
                <a:solidFill>
                  <a:srgbClr val="AC1A96"/>
                </a:solidFill>
              </a:rPr>
              <a:t>diet… </a:t>
            </a:r>
            <a:r>
              <a:rPr sz="1800" spc="10" dirty="0">
                <a:solidFill>
                  <a:srgbClr val="AC1A96"/>
                </a:solidFill>
              </a:rPr>
              <a:t> </a:t>
            </a:r>
            <a:r>
              <a:rPr sz="1800" spc="15" dirty="0">
                <a:solidFill>
                  <a:srgbClr val="AC1A96"/>
                </a:solidFill>
              </a:rPr>
              <a:t>The</a:t>
            </a:r>
            <a:r>
              <a:rPr sz="1800" spc="-15" dirty="0">
                <a:solidFill>
                  <a:srgbClr val="AC1A96"/>
                </a:solidFill>
              </a:rPr>
              <a:t> </a:t>
            </a:r>
            <a:r>
              <a:rPr sz="1800" spc="5" dirty="0">
                <a:solidFill>
                  <a:srgbClr val="AC1A96"/>
                </a:solidFill>
              </a:rPr>
              <a:t>best</a:t>
            </a:r>
            <a:r>
              <a:rPr sz="1800" spc="-60" dirty="0">
                <a:solidFill>
                  <a:srgbClr val="AC1A96"/>
                </a:solidFill>
              </a:rPr>
              <a:t> </a:t>
            </a:r>
            <a:r>
              <a:rPr sz="1800" spc="-10" dirty="0">
                <a:solidFill>
                  <a:srgbClr val="AC1A96"/>
                </a:solidFill>
              </a:rPr>
              <a:t>for</a:t>
            </a:r>
            <a:r>
              <a:rPr sz="1800" spc="10" dirty="0">
                <a:solidFill>
                  <a:srgbClr val="AC1A96"/>
                </a:solidFill>
              </a:rPr>
              <a:t> </a:t>
            </a:r>
            <a:r>
              <a:rPr sz="1800" spc="5" dirty="0">
                <a:solidFill>
                  <a:srgbClr val="AC1A96"/>
                </a:solidFill>
              </a:rPr>
              <a:t>the</a:t>
            </a:r>
            <a:r>
              <a:rPr sz="1800" spc="-10" dirty="0">
                <a:solidFill>
                  <a:srgbClr val="AC1A96"/>
                </a:solidFill>
              </a:rPr>
              <a:t> </a:t>
            </a:r>
            <a:r>
              <a:rPr sz="1800" dirty="0">
                <a:solidFill>
                  <a:srgbClr val="AC1A96"/>
                </a:solidFill>
              </a:rPr>
              <a:t>family!”</a:t>
            </a:r>
            <a:endParaRPr sz="1800"/>
          </a:p>
          <a:p>
            <a:pPr marL="41275">
              <a:lnSpc>
                <a:spcPct val="100000"/>
              </a:lnSpc>
              <a:spcBef>
                <a:spcPts val="90"/>
              </a:spcBef>
            </a:pPr>
            <a:r>
              <a:rPr sz="1200" dirty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sz="1200" spc="-5" dirty="0">
                <a:solidFill>
                  <a:srgbClr val="000000"/>
                </a:solidFill>
                <a:latin typeface="Arial"/>
                <a:cs typeface="Arial"/>
              </a:rPr>
              <a:t> Rebecca</a:t>
            </a:r>
            <a:r>
              <a:rPr sz="1200" spc="-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000000"/>
                </a:solidFill>
                <a:latin typeface="Arial"/>
                <a:cs typeface="Arial"/>
              </a:rPr>
              <a:t>M.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47915" y="2242502"/>
            <a:ext cx="6794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AC1A96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6375" y="742950"/>
            <a:ext cx="3190875" cy="52387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49387" y="3607308"/>
              <a:ext cx="1433330" cy="4597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79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524570" y="30843"/>
              <a:ext cx="2905125" cy="6179820"/>
            </a:xfrm>
            <a:custGeom>
              <a:avLst/>
              <a:gdLst/>
              <a:ahLst/>
              <a:cxnLst/>
              <a:rect l="l" t="t" r="r" b="b"/>
              <a:pathLst>
                <a:path w="2905125" h="6179820">
                  <a:moveTo>
                    <a:pt x="145233" y="0"/>
                  </a:moveTo>
                  <a:lnTo>
                    <a:pt x="2759430" y="0"/>
                  </a:lnTo>
                  <a:lnTo>
                    <a:pt x="2810490" y="22094"/>
                  </a:lnTo>
                  <a:lnTo>
                    <a:pt x="2853393" y="82251"/>
                  </a:lnTo>
                  <a:lnTo>
                    <a:pt x="2870819" y="123732"/>
                  </a:lnTo>
                  <a:lnTo>
                    <a:pt x="2885046" y="171283"/>
                  </a:lnTo>
                  <a:lnTo>
                    <a:pt x="2895687" y="223757"/>
                  </a:lnTo>
                  <a:lnTo>
                    <a:pt x="2902355" y="280004"/>
                  </a:lnTo>
                  <a:lnTo>
                    <a:pt x="2904664" y="338876"/>
                  </a:lnTo>
                  <a:lnTo>
                    <a:pt x="2904664" y="4455227"/>
                  </a:lnTo>
                  <a:lnTo>
                    <a:pt x="2902355" y="4516724"/>
                  </a:lnTo>
                  <a:lnTo>
                    <a:pt x="2895687" y="4574366"/>
                  </a:lnTo>
                  <a:lnTo>
                    <a:pt x="2885047" y="4627249"/>
                  </a:lnTo>
                  <a:lnTo>
                    <a:pt x="2870820" y="4674473"/>
                  </a:lnTo>
                  <a:lnTo>
                    <a:pt x="2853394" y="4715134"/>
                  </a:lnTo>
                  <a:lnTo>
                    <a:pt x="2833155" y="4748329"/>
                  </a:lnTo>
                  <a:lnTo>
                    <a:pt x="2785787" y="4788717"/>
                  </a:lnTo>
                  <a:lnTo>
                    <a:pt x="1161866" y="4794104"/>
                  </a:lnTo>
                  <a:lnTo>
                    <a:pt x="580933" y="6179510"/>
                  </a:lnTo>
                  <a:lnTo>
                    <a:pt x="580933" y="4804071"/>
                  </a:lnTo>
                  <a:lnTo>
                    <a:pt x="145233" y="4804071"/>
                  </a:lnTo>
                  <a:lnTo>
                    <a:pt x="118877" y="4798356"/>
                  </a:lnTo>
                  <a:lnTo>
                    <a:pt x="71509" y="4756082"/>
                  </a:lnTo>
                  <a:lnTo>
                    <a:pt x="51271" y="4721820"/>
                  </a:lnTo>
                  <a:lnTo>
                    <a:pt x="33845" y="4680339"/>
                  </a:lnTo>
                  <a:lnTo>
                    <a:pt x="19618" y="4632787"/>
                  </a:lnTo>
                  <a:lnTo>
                    <a:pt x="8977" y="4580314"/>
                  </a:lnTo>
                  <a:lnTo>
                    <a:pt x="2309" y="4524067"/>
                  </a:lnTo>
                  <a:lnTo>
                    <a:pt x="0" y="4465195"/>
                  </a:lnTo>
                  <a:lnTo>
                    <a:pt x="0" y="348843"/>
                  </a:lnTo>
                  <a:lnTo>
                    <a:pt x="2308" y="287004"/>
                  </a:lnTo>
                  <a:lnTo>
                    <a:pt x="8976" y="228447"/>
                  </a:lnTo>
                  <a:lnTo>
                    <a:pt x="19617" y="174237"/>
                  </a:lnTo>
                  <a:lnTo>
                    <a:pt x="33844" y="125441"/>
                  </a:lnTo>
                  <a:lnTo>
                    <a:pt x="51270" y="83126"/>
                  </a:lnTo>
                  <a:lnTo>
                    <a:pt x="71509" y="48358"/>
                  </a:lnTo>
                  <a:lnTo>
                    <a:pt x="118877" y="5729"/>
                  </a:lnTo>
                  <a:lnTo>
                    <a:pt x="145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96225" y="0"/>
              <a:ext cx="4157726" cy="68532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6374" y="742950"/>
              <a:ext cx="3190875" cy="52387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82125" y="171450"/>
              <a:ext cx="1171575" cy="118110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688958" y="1453832"/>
            <a:ext cx="2589530" cy="10902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b="1" spc="-5" dirty="0">
                <a:latin typeface="Arial"/>
                <a:cs typeface="Arial"/>
              </a:rPr>
              <a:t>EXEPRIENCE</a:t>
            </a:r>
            <a:r>
              <a:rPr sz="950" b="1" spc="15" dirty="0">
                <a:latin typeface="Arial"/>
                <a:cs typeface="Arial"/>
              </a:rPr>
              <a:t> </a:t>
            </a:r>
            <a:r>
              <a:rPr sz="950" b="1" spc="5" dirty="0">
                <a:latin typeface="Arial"/>
                <a:cs typeface="Arial"/>
              </a:rPr>
              <a:t>ALFA</a:t>
            </a:r>
            <a:r>
              <a:rPr sz="950" b="1" spc="140" dirty="0">
                <a:latin typeface="Arial"/>
                <a:cs typeface="Arial"/>
              </a:rPr>
              <a:t> </a:t>
            </a:r>
            <a:r>
              <a:rPr sz="950" b="1" spc="30" dirty="0">
                <a:latin typeface="Arial"/>
                <a:cs typeface="Arial"/>
              </a:rPr>
              <a:t>PXP</a:t>
            </a:r>
            <a:r>
              <a:rPr sz="950" b="1" spc="-2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ROYALE</a:t>
            </a:r>
            <a:endParaRPr sz="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950" b="1" spc="-5" dirty="0">
                <a:latin typeface="Arial"/>
                <a:cs typeface="Arial"/>
              </a:rPr>
              <a:t>BENEFITS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50">
              <a:latin typeface="Arial"/>
              <a:cs typeface="Arial"/>
            </a:endParaRPr>
          </a:p>
          <a:p>
            <a:pPr marL="222250" indent="-209550">
              <a:lnSpc>
                <a:spcPct val="100000"/>
              </a:lnSpc>
              <a:buFont typeface="Wingdings"/>
              <a:buChar char=""/>
              <a:tabLst>
                <a:tab pos="222250" algn="l"/>
              </a:tabLst>
            </a:pPr>
            <a:r>
              <a:rPr sz="950" spc="-15" dirty="0">
                <a:latin typeface="Arial"/>
                <a:cs typeface="Arial"/>
              </a:rPr>
              <a:t>Offers</a:t>
            </a:r>
            <a:r>
              <a:rPr sz="950" spc="13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antioxidant</a:t>
            </a:r>
            <a:r>
              <a:rPr sz="950" spc="12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protection</a:t>
            </a:r>
            <a:r>
              <a:rPr sz="950" spc="8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against</a:t>
            </a:r>
            <a:endParaRPr sz="950">
              <a:latin typeface="Arial"/>
              <a:cs typeface="Arial"/>
            </a:endParaRPr>
          </a:p>
          <a:p>
            <a:pPr marL="222250">
              <a:lnSpc>
                <a:spcPct val="100000"/>
              </a:lnSpc>
              <a:spcBef>
                <a:spcPts val="60"/>
              </a:spcBef>
            </a:pPr>
            <a:r>
              <a:rPr sz="950" spc="-15" dirty="0">
                <a:latin typeface="Arial"/>
                <a:cs typeface="Arial"/>
              </a:rPr>
              <a:t>free</a:t>
            </a:r>
            <a:r>
              <a:rPr sz="950" spc="7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radicals</a:t>
            </a:r>
            <a:endParaRPr sz="950">
              <a:latin typeface="Arial"/>
              <a:cs typeface="Arial"/>
            </a:endParaRPr>
          </a:p>
          <a:p>
            <a:pPr marL="222250" indent="-209550">
              <a:lnSpc>
                <a:spcPct val="100000"/>
              </a:lnSpc>
              <a:spcBef>
                <a:spcPts val="65"/>
              </a:spcBef>
              <a:buFont typeface="Wingdings"/>
              <a:buChar char=""/>
              <a:tabLst>
                <a:tab pos="222250" algn="l"/>
              </a:tabLst>
            </a:pPr>
            <a:r>
              <a:rPr sz="950" spc="10" dirty="0">
                <a:latin typeface="Arial"/>
                <a:cs typeface="Arial"/>
              </a:rPr>
              <a:t>Added protection</a:t>
            </a:r>
            <a:r>
              <a:rPr sz="950" spc="8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against</a:t>
            </a:r>
            <a:r>
              <a:rPr sz="950" spc="12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chronic</a:t>
            </a:r>
            <a:r>
              <a:rPr sz="950" spc="6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illnesses</a:t>
            </a:r>
            <a:endParaRPr sz="950">
              <a:latin typeface="Arial"/>
              <a:cs typeface="Arial"/>
            </a:endParaRPr>
          </a:p>
          <a:p>
            <a:pPr marL="222250" indent="-209550">
              <a:lnSpc>
                <a:spcPct val="100000"/>
              </a:lnSpc>
              <a:spcBef>
                <a:spcPts val="60"/>
              </a:spcBef>
              <a:buFont typeface="Wingdings"/>
              <a:buChar char=""/>
              <a:tabLst>
                <a:tab pos="222250" algn="l"/>
              </a:tabLst>
            </a:pPr>
            <a:r>
              <a:rPr sz="950" spc="15" dirty="0">
                <a:latin typeface="Arial"/>
                <a:cs typeface="Arial"/>
              </a:rPr>
              <a:t>All</a:t>
            </a:r>
            <a:r>
              <a:rPr sz="950" spc="-4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natural</a:t>
            </a:r>
            <a:r>
              <a:rPr sz="950" spc="11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and</a:t>
            </a:r>
            <a:r>
              <a:rPr sz="950" spc="8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gluten</a:t>
            </a:r>
            <a:r>
              <a:rPr sz="950" spc="85" dirty="0">
                <a:latin typeface="Arial"/>
                <a:cs typeface="Arial"/>
              </a:rPr>
              <a:t> </a:t>
            </a:r>
            <a:r>
              <a:rPr sz="950" spc="-15" dirty="0">
                <a:latin typeface="Arial"/>
                <a:cs typeface="Arial"/>
              </a:rPr>
              <a:t>free</a:t>
            </a:r>
            <a:endParaRPr sz="9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443351" y="6129337"/>
            <a:ext cx="7896225" cy="247650"/>
          </a:xfrm>
          <a:custGeom>
            <a:avLst/>
            <a:gdLst/>
            <a:ahLst/>
            <a:cxnLst/>
            <a:rect l="l" t="t" r="r" b="b"/>
            <a:pathLst>
              <a:path w="7896225" h="247650">
                <a:moveTo>
                  <a:pt x="0" y="247650"/>
                </a:moveTo>
                <a:lnTo>
                  <a:pt x="7896225" y="247650"/>
                </a:lnTo>
                <a:lnTo>
                  <a:pt x="7896225" y="0"/>
                </a:lnTo>
                <a:lnTo>
                  <a:pt x="0" y="0"/>
                </a:lnTo>
                <a:lnTo>
                  <a:pt x="0" y="247650"/>
                </a:lnTo>
                <a:close/>
              </a:path>
            </a:pathLst>
          </a:custGeom>
          <a:ln w="9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579876" y="6168707"/>
            <a:ext cx="7628890" cy="1739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b="1" spc="5" dirty="0">
                <a:solidFill>
                  <a:srgbClr val="FFFFFF"/>
                </a:solidFill>
                <a:latin typeface="Arial Narrow"/>
                <a:cs typeface="Arial Narrow"/>
              </a:rPr>
              <a:t>*This</a:t>
            </a:r>
            <a:r>
              <a:rPr sz="950" b="1" spc="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statement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has </a:t>
            </a:r>
            <a:r>
              <a:rPr sz="950" b="1" spc="30" dirty="0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been</a:t>
            </a:r>
            <a:r>
              <a:rPr sz="950" b="1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evaluated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by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30" dirty="0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sz="950" b="1" spc="-6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35" dirty="0">
                <a:solidFill>
                  <a:srgbClr val="FFFFFF"/>
                </a:solidFill>
                <a:latin typeface="Arial Narrow"/>
                <a:cs typeface="Arial Narrow"/>
              </a:rPr>
              <a:t>Food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sz="950" b="1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Drug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Administration.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5" dirty="0">
                <a:solidFill>
                  <a:srgbClr val="FFFFFF"/>
                </a:solidFill>
                <a:latin typeface="Arial Narrow"/>
                <a:cs typeface="Arial Narrow"/>
              </a:rPr>
              <a:t>This</a:t>
            </a:r>
            <a:r>
              <a:rPr sz="950" b="1" spc="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product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5" dirty="0">
                <a:solidFill>
                  <a:srgbClr val="FFFFFF"/>
                </a:solidFill>
                <a:latin typeface="Arial Narrow"/>
                <a:cs typeface="Arial Narrow"/>
              </a:rPr>
              <a:t>is</a:t>
            </a:r>
            <a:r>
              <a:rPr sz="950" b="1" spc="-5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30" dirty="0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sz="950" b="1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intended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sz="950" b="1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diagnose,</a:t>
            </a:r>
            <a:r>
              <a:rPr sz="950" b="1" spc="-6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treat,</a:t>
            </a:r>
            <a:r>
              <a:rPr sz="950" b="1" spc="6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cure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or</a:t>
            </a:r>
            <a:r>
              <a:rPr sz="950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prevent</a:t>
            </a:r>
            <a:r>
              <a:rPr sz="950" b="1" spc="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any</a:t>
            </a:r>
            <a:r>
              <a:rPr sz="950" b="1" spc="-6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disease.</a:t>
            </a:r>
            <a:endParaRPr sz="950">
              <a:latin typeface="Arial Narrow"/>
              <a:cs typeface="Arial Narrow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582025" y="2571750"/>
            <a:ext cx="2771775" cy="21050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86364" y="3429000"/>
            <a:ext cx="1014730" cy="3429000"/>
            <a:chOff x="5886364" y="3429000"/>
            <a:chExt cx="1014730" cy="3429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86364" y="6372225"/>
              <a:ext cx="1014584" cy="4857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95975" y="3429000"/>
              <a:ext cx="1000125" cy="295275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1120501" y="6485254"/>
            <a:ext cx="15240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spc="-10" dirty="0">
                <a:solidFill>
                  <a:srgbClr val="888888"/>
                </a:solidFill>
                <a:latin typeface="Calibri"/>
                <a:cs typeface="Calibri"/>
              </a:rPr>
              <a:t>22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181474" cy="685799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61840" y="516191"/>
            <a:ext cx="435609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spc="10" dirty="0">
                <a:solidFill>
                  <a:srgbClr val="AC1A96"/>
                </a:solidFill>
                <a:latin typeface="Arial"/>
                <a:cs typeface="Arial"/>
              </a:rPr>
              <a:t>al</a:t>
            </a:r>
            <a:r>
              <a:rPr sz="2000" spc="-40" dirty="0">
                <a:solidFill>
                  <a:srgbClr val="AC1A96"/>
                </a:solidFill>
                <a:latin typeface="Arial"/>
                <a:cs typeface="Arial"/>
              </a:rPr>
              <a:t>f</a:t>
            </a:r>
            <a:r>
              <a:rPr sz="2000" spc="15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24675" y="0"/>
            <a:ext cx="5267325" cy="6858000"/>
          </a:xfrm>
          <a:custGeom>
            <a:avLst/>
            <a:gdLst/>
            <a:ahLst/>
            <a:cxnLst/>
            <a:rect l="l" t="t" r="r" b="b"/>
            <a:pathLst>
              <a:path w="5267325" h="6858000">
                <a:moveTo>
                  <a:pt x="0" y="0"/>
                </a:moveTo>
                <a:lnTo>
                  <a:pt x="0" y="6857996"/>
                </a:lnTo>
                <a:lnTo>
                  <a:pt x="5267325" y="6857996"/>
                </a:lnTo>
                <a:lnTo>
                  <a:pt x="526732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009765" y="780478"/>
            <a:ext cx="4945380" cy="3499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sz="1200" spc="-30" dirty="0">
                <a:solidFill>
                  <a:srgbClr val="AC1A96"/>
                </a:solidFill>
                <a:latin typeface="Arial"/>
                <a:cs typeface="Arial"/>
              </a:rPr>
              <a:t>LONGEVITY</a:t>
            </a:r>
            <a:endParaRPr sz="1200">
              <a:latin typeface="Arial"/>
              <a:cs typeface="Arial"/>
            </a:endParaRPr>
          </a:p>
          <a:p>
            <a:pPr marL="12700" marR="83820">
              <a:lnSpc>
                <a:spcPts val="1430"/>
              </a:lnSpc>
              <a:spcBef>
                <a:spcPts val="50"/>
              </a:spcBef>
            </a:pPr>
            <a:r>
              <a:rPr sz="1200" b="1" spc="-10" dirty="0">
                <a:latin typeface="Arial"/>
                <a:cs typeface="Arial"/>
              </a:rPr>
              <a:t>More</a:t>
            </a:r>
            <a:r>
              <a:rPr sz="1200" b="1" spc="5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antioxidants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mean</a:t>
            </a:r>
            <a:r>
              <a:rPr sz="1200" b="1" spc="6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more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protection,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better</a:t>
            </a:r>
            <a:r>
              <a:rPr sz="1200" b="1" spc="3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health,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and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5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more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fulfilling</a:t>
            </a:r>
            <a:r>
              <a:rPr sz="1200" b="1" spc="20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life</a:t>
            </a:r>
            <a:r>
              <a:rPr sz="1200" b="1" spc="114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overall.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Arial"/>
              <a:cs typeface="Arial"/>
            </a:endParaRPr>
          </a:p>
          <a:p>
            <a:pPr marL="479425">
              <a:lnSpc>
                <a:spcPct val="100000"/>
              </a:lnSpc>
            </a:pPr>
            <a:r>
              <a:rPr sz="1200" spc="-20" dirty="0">
                <a:solidFill>
                  <a:srgbClr val="AC1A96"/>
                </a:solidFill>
                <a:latin typeface="Arial"/>
                <a:cs typeface="Arial"/>
              </a:rPr>
              <a:t>AWARDED </a:t>
            </a:r>
            <a:r>
              <a:rPr sz="1200" spc="-35" dirty="0">
                <a:solidFill>
                  <a:srgbClr val="AC1A96"/>
                </a:solidFill>
                <a:latin typeface="Arial"/>
                <a:cs typeface="Arial"/>
              </a:rPr>
              <a:t>RICE</a:t>
            </a:r>
            <a:endParaRPr sz="1200">
              <a:latin typeface="Arial"/>
              <a:cs typeface="Arial"/>
            </a:endParaRPr>
          </a:p>
          <a:p>
            <a:pPr marL="479425" marR="217170">
              <a:lnSpc>
                <a:spcPts val="1430"/>
              </a:lnSpc>
              <a:spcBef>
                <a:spcPts val="114"/>
              </a:spcBef>
            </a:pPr>
            <a:r>
              <a:rPr sz="1200" spc="-25" dirty="0">
                <a:latin typeface="Arial"/>
                <a:cs typeface="Arial"/>
              </a:rPr>
              <a:t>ENZACTA</a:t>
            </a:r>
            <a:r>
              <a:rPr sz="1200" spc="6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sources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its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high-quality</a:t>
            </a:r>
            <a:r>
              <a:rPr sz="1200" spc="19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rice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from</a:t>
            </a:r>
            <a:r>
              <a:rPr sz="1200" spc="9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generation’s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expert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international</a:t>
            </a:r>
            <a:r>
              <a:rPr sz="1200" spc="2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awarded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growers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15" dirty="0">
                <a:latin typeface="Arial"/>
                <a:cs typeface="Arial"/>
              </a:rPr>
              <a:t>in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Thailand.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Arial"/>
              <a:cs typeface="Arial"/>
            </a:endParaRPr>
          </a:p>
          <a:p>
            <a:pPr marL="479425">
              <a:lnSpc>
                <a:spcPts val="1435"/>
              </a:lnSpc>
            </a:pPr>
            <a:r>
              <a:rPr sz="1200" spc="-55" dirty="0">
                <a:solidFill>
                  <a:srgbClr val="AC1A96"/>
                </a:solidFill>
                <a:latin typeface="Arial"/>
                <a:cs typeface="Arial"/>
              </a:rPr>
              <a:t>ROYAL</a:t>
            </a:r>
            <a:r>
              <a:rPr sz="1200" spc="9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AC1A96"/>
                </a:solidFill>
                <a:latin typeface="Arial"/>
                <a:cs typeface="Arial"/>
              </a:rPr>
              <a:t>SECRET</a:t>
            </a:r>
            <a:endParaRPr sz="1200">
              <a:latin typeface="Arial"/>
              <a:cs typeface="Arial"/>
            </a:endParaRPr>
          </a:p>
          <a:p>
            <a:pPr marL="479425">
              <a:lnSpc>
                <a:spcPts val="1435"/>
              </a:lnSpc>
            </a:pPr>
            <a:r>
              <a:rPr sz="1200" spc="-25" dirty="0">
                <a:latin typeface="Arial"/>
                <a:cs typeface="Arial"/>
              </a:rPr>
              <a:t>Purple</a:t>
            </a:r>
            <a:r>
              <a:rPr sz="1200" spc="1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rice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was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limited</a:t>
            </a:r>
            <a:r>
              <a:rPr sz="1200" spc="-20" dirty="0">
                <a:latin typeface="Arial"/>
                <a:cs typeface="Arial"/>
              </a:rPr>
              <a:t> to</a:t>
            </a:r>
            <a:r>
              <a:rPr sz="1200" spc="5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Imperial</a:t>
            </a:r>
            <a:r>
              <a:rPr sz="1200" spc="8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families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6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celebrated</a:t>
            </a:r>
            <a:r>
              <a:rPr sz="1200" spc="5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warriors</a:t>
            </a:r>
            <a:endParaRPr sz="1200">
              <a:latin typeface="Arial"/>
              <a:cs typeface="Arial"/>
            </a:endParaRPr>
          </a:p>
          <a:p>
            <a:pPr marL="479425">
              <a:lnSpc>
                <a:spcPct val="100000"/>
              </a:lnSpc>
              <a:spcBef>
                <a:spcPts val="60"/>
              </a:spcBef>
            </a:pPr>
            <a:r>
              <a:rPr sz="1200" spc="-15" dirty="0">
                <a:latin typeface="Arial"/>
                <a:cs typeface="Arial"/>
              </a:rPr>
              <a:t>for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centuries,</a:t>
            </a:r>
            <a:r>
              <a:rPr sz="1200" spc="8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now</a:t>
            </a:r>
            <a:r>
              <a:rPr sz="1200" spc="7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its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nutritional</a:t>
            </a:r>
            <a:r>
              <a:rPr sz="1200" spc="229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power</a:t>
            </a:r>
            <a:r>
              <a:rPr sz="1200" spc="15" dirty="0">
                <a:latin typeface="Arial"/>
                <a:cs typeface="Arial"/>
              </a:rPr>
              <a:t> is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available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for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all!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Arial"/>
              <a:cs typeface="Arial"/>
            </a:endParaRPr>
          </a:p>
          <a:p>
            <a:pPr marL="479425">
              <a:lnSpc>
                <a:spcPts val="1435"/>
              </a:lnSpc>
            </a:pPr>
            <a:r>
              <a:rPr sz="1200" spc="-50" dirty="0">
                <a:solidFill>
                  <a:srgbClr val="AC1A96"/>
                </a:solidFill>
                <a:latin typeface="Arial"/>
                <a:cs typeface="Arial"/>
              </a:rPr>
              <a:t>HIGH</a:t>
            </a:r>
            <a:r>
              <a:rPr sz="1200" spc="19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AC1A96"/>
                </a:solidFill>
                <a:latin typeface="Arial"/>
                <a:cs typeface="Arial"/>
              </a:rPr>
              <a:t>LEVELS</a:t>
            </a:r>
            <a:endParaRPr sz="1200">
              <a:latin typeface="Arial"/>
              <a:cs typeface="Arial"/>
            </a:endParaRPr>
          </a:p>
          <a:p>
            <a:pPr marL="479425" marR="60960">
              <a:lnSpc>
                <a:spcPts val="1430"/>
              </a:lnSpc>
              <a:spcBef>
                <a:spcPts val="50"/>
              </a:spcBef>
            </a:pPr>
            <a:r>
              <a:rPr sz="1200" spc="-25" dirty="0">
                <a:latin typeface="Arial"/>
                <a:cs typeface="Arial"/>
              </a:rPr>
              <a:t>No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other</a:t>
            </a:r>
            <a:r>
              <a:rPr sz="1200" spc="9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rice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family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contains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this</a:t>
            </a:r>
            <a:r>
              <a:rPr sz="1200" spc="12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much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nutrients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amino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acids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in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its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genetic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strain.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 marL="12700" marR="36195">
              <a:lnSpc>
                <a:spcPts val="1430"/>
              </a:lnSpc>
            </a:pPr>
            <a:r>
              <a:rPr sz="1200" spc="-15" dirty="0">
                <a:latin typeface="Arial"/>
                <a:cs typeface="Arial"/>
              </a:rPr>
              <a:t>Get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114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power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purple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15" dirty="0">
                <a:latin typeface="Arial"/>
                <a:cs typeface="Arial"/>
              </a:rPr>
              <a:t>in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your</a:t>
            </a:r>
            <a:r>
              <a:rPr sz="1200" spc="17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daily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diet!</a:t>
            </a:r>
            <a:r>
              <a:rPr sz="1200" spc="-70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Our</a:t>
            </a:r>
            <a:r>
              <a:rPr sz="1200" spc="17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specialty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purple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rice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packs </a:t>
            </a:r>
            <a:r>
              <a:rPr sz="1200" spc="-31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six </a:t>
            </a:r>
            <a:r>
              <a:rPr sz="1200" spc="-10" dirty="0">
                <a:latin typeface="Arial"/>
                <a:cs typeface="Arial"/>
              </a:rPr>
              <a:t>times </a:t>
            </a:r>
            <a:r>
              <a:rPr sz="1200" spc="-15" dirty="0">
                <a:latin typeface="Arial"/>
                <a:cs typeface="Arial"/>
              </a:rPr>
              <a:t>more </a:t>
            </a:r>
            <a:r>
              <a:rPr sz="1200" spc="-20" dirty="0">
                <a:latin typeface="Arial"/>
                <a:cs typeface="Arial"/>
              </a:rPr>
              <a:t>antioxidants,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offering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protection </a:t>
            </a:r>
            <a:r>
              <a:rPr sz="1200" spc="-15" dirty="0">
                <a:latin typeface="Arial"/>
                <a:cs typeface="Arial"/>
              </a:rPr>
              <a:t>from </a:t>
            </a:r>
            <a:r>
              <a:rPr sz="1200" spc="-20" dirty="0">
                <a:latin typeface="Arial"/>
                <a:cs typeface="Arial"/>
              </a:rPr>
              <a:t>chronic </a:t>
            </a:r>
            <a:r>
              <a:rPr sz="1200" spc="-15" dirty="0">
                <a:latin typeface="Arial"/>
                <a:cs typeface="Arial"/>
              </a:rPr>
              <a:t>illnesses, 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free-radical damage,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it’s</a:t>
            </a:r>
            <a:r>
              <a:rPr sz="1200" spc="-11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all-natural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gluten-free!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09765" y="4443031"/>
            <a:ext cx="4846955" cy="75311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sz="1200" spc="-30" dirty="0">
                <a:latin typeface="Arial"/>
                <a:cs typeface="Arial"/>
              </a:rPr>
              <a:t>Anthocyanins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provide </a:t>
            </a: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rice </a:t>
            </a:r>
            <a:r>
              <a:rPr sz="1200" spc="-15" dirty="0">
                <a:latin typeface="Arial"/>
                <a:cs typeface="Arial"/>
              </a:rPr>
              <a:t>with </a:t>
            </a:r>
            <a:r>
              <a:rPr sz="1200" spc="-5" dirty="0">
                <a:latin typeface="Arial"/>
                <a:cs typeface="Arial"/>
              </a:rPr>
              <a:t>its </a:t>
            </a:r>
            <a:r>
              <a:rPr sz="1200" spc="-30" dirty="0">
                <a:latin typeface="Arial"/>
                <a:cs typeface="Arial"/>
              </a:rPr>
              <a:t>unique</a:t>
            </a:r>
            <a:r>
              <a:rPr sz="1200" spc="27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purple</a:t>
            </a:r>
            <a:r>
              <a:rPr sz="1200" spc="28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hue,</a:t>
            </a:r>
            <a:r>
              <a:rPr sz="1200" spc="26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28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because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their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antioxidant</a:t>
            </a:r>
            <a:r>
              <a:rPr sz="1200" spc="15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properties,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they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are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health-promoting.</a:t>
            </a:r>
            <a:r>
              <a:rPr sz="1200" spc="229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Use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the 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nutritional</a:t>
            </a:r>
            <a:r>
              <a:rPr sz="1200" spc="1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weapon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ancient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Chinese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warriors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5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unlock</a:t>
            </a:r>
            <a:r>
              <a:rPr sz="1200" spc="19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an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unequaled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healthy</a:t>
            </a:r>
            <a:r>
              <a:rPr sz="1200" spc="18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edge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in</a:t>
            </a:r>
            <a:r>
              <a:rPr sz="1200" spc="-10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life.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09765" y="5358828"/>
            <a:ext cx="4737100" cy="130556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sz="1200" spc="-30" dirty="0">
                <a:latin typeface="Arial"/>
                <a:cs typeface="Arial"/>
              </a:rPr>
              <a:t>Thailand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15" dirty="0">
                <a:latin typeface="Arial"/>
                <a:cs typeface="Arial"/>
              </a:rPr>
              <a:t>is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recognized</a:t>
            </a:r>
            <a:r>
              <a:rPr sz="1200" spc="12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worldwide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for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its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high-quality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rice</a:t>
            </a:r>
            <a:r>
              <a:rPr sz="1200" spc="6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5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6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many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different </a:t>
            </a:r>
            <a:r>
              <a:rPr sz="1200" spc="-10" dirty="0">
                <a:latin typeface="Arial"/>
                <a:cs typeface="Arial"/>
              </a:rPr>
              <a:t>families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spc="-15" dirty="0">
                <a:latin typeface="Arial"/>
                <a:cs typeface="Arial"/>
              </a:rPr>
              <a:t>strains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they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grow </a:t>
            </a:r>
            <a:r>
              <a:rPr sz="1200" spc="-25" dirty="0">
                <a:latin typeface="Arial"/>
                <a:cs typeface="Arial"/>
              </a:rPr>
              <a:t>and cultivate.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Our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purple</a:t>
            </a:r>
            <a:r>
              <a:rPr sz="1200" spc="28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rice 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was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selected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from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among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400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variants,</a:t>
            </a:r>
            <a:r>
              <a:rPr sz="1200" spc="15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get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best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best, 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packed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with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anthocyanins</a:t>
            </a:r>
            <a:r>
              <a:rPr sz="1200" spc="26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antioxidant</a:t>
            </a:r>
            <a:r>
              <a:rPr sz="1200" spc="8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power.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962775" y="1609661"/>
            <a:ext cx="471805" cy="1929130"/>
            <a:chOff x="6962775" y="1609661"/>
            <a:chExt cx="471805" cy="1929130"/>
          </a:xfrm>
        </p:grpSpPr>
        <p:sp>
          <p:nvSpPr>
            <p:cNvPr id="13" name="object 13"/>
            <p:cNvSpPr/>
            <p:nvPr/>
          </p:nvSpPr>
          <p:spPr>
            <a:xfrm>
              <a:off x="7079868" y="1652880"/>
              <a:ext cx="261620" cy="294640"/>
            </a:xfrm>
            <a:custGeom>
              <a:avLst/>
              <a:gdLst/>
              <a:ahLst/>
              <a:cxnLst/>
              <a:rect l="l" t="t" r="r" b="b"/>
              <a:pathLst>
                <a:path w="261620" h="294639">
                  <a:moveTo>
                    <a:pt x="205974" y="272019"/>
                  </a:moveTo>
                  <a:lnTo>
                    <a:pt x="55225" y="272019"/>
                  </a:lnTo>
                  <a:lnTo>
                    <a:pt x="48508" y="278736"/>
                  </a:lnTo>
                  <a:lnTo>
                    <a:pt x="48508" y="294408"/>
                  </a:lnTo>
                  <a:lnTo>
                    <a:pt x="212690" y="294408"/>
                  </a:lnTo>
                  <a:lnTo>
                    <a:pt x="212690" y="278736"/>
                  </a:lnTo>
                  <a:lnTo>
                    <a:pt x="205974" y="272019"/>
                  </a:lnTo>
                  <a:close/>
                </a:path>
                <a:path w="261620" h="294639">
                  <a:moveTo>
                    <a:pt x="172391" y="257094"/>
                  </a:moveTo>
                  <a:lnTo>
                    <a:pt x="88807" y="257094"/>
                  </a:lnTo>
                  <a:lnTo>
                    <a:pt x="82091" y="263810"/>
                  </a:lnTo>
                  <a:lnTo>
                    <a:pt x="82091" y="272019"/>
                  </a:lnTo>
                  <a:lnTo>
                    <a:pt x="179108" y="272019"/>
                  </a:lnTo>
                  <a:lnTo>
                    <a:pt x="179108" y="263810"/>
                  </a:lnTo>
                  <a:lnTo>
                    <a:pt x="172391" y="257094"/>
                  </a:lnTo>
                  <a:close/>
                </a:path>
                <a:path w="261620" h="294639">
                  <a:moveTo>
                    <a:pt x="261198" y="26119"/>
                  </a:moveTo>
                  <a:lnTo>
                    <a:pt x="0" y="26119"/>
                  </a:lnTo>
                  <a:lnTo>
                    <a:pt x="19" y="104479"/>
                  </a:lnTo>
                  <a:lnTo>
                    <a:pt x="21269" y="156346"/>
                  </a:lnTo>
                  <a:lnTo>
                    <a:pt x="57184" y="180973"/>
                  </a:lnTo>
                  <a:lnTo>
                    <a:pt x="110450" y="189928"/>
                  </a:lnTo>
                  <a:lnTo>
                    <a:pt x="113808" y="195525"/>
                  </a:lnTo>
                  <a:lnTo>
                    <a:pt x="115674" y="201869"/>
                  </a:lnTo>
                  <a:lnTo>
                    <a:pt x="115674" y="257094"/>
                  </a:lnTo>
                  <a:lnTo>
                    <a:pt x="145525" y="257094"/>
                  </a:lnTo>
                  <a:lnTo>
                    <a:pt x="145635" y="201869"/>
                  </a:lnTo>
                  <a:lnTo>
                    <a:pt x="147390" y="195898"/>
                  </a:lnTo>
                  <a:lnTo>
                    <a:pt x="150749" y="190301"/>
                  </a:lnTo>
                  <a:lnTo>
                    <a:pt x="180215" y="187730"/>
                  </a:lnTo>
                  <a:lnTo>
                    <a:pt x="204015" y="181206"/>
                  </a:lnTo>
                  <a:lnTo>
                    <a:pt x="223476" y="170834"/>
                  </a:lnTo>
                  <a:lnTo>
                    <a:pt x="228186" y="166793"/>
                  </a:lnTo>
                  <a:lnTo>
                    <a:pt x="171271" y="166793"/>
                  </a:lnTo>
                  <a:lnTo>
                    <a:pt x="171655" y="166420"/>
                  </a:lnTo>
                  <a:lnTo>
                    <a:pt x="89554" y="166420"/>
                  </a:lnTo>
                  <a:lnTo>
                    <a:pt x="72272" y="163150"/>
                  </a:lnTo>
                  <a:lnTo>
                    <a:pt x="38060" y="141793"/>
                  </a:lnTo>
                  <a:lnTo>
                    <a:pt x="22427" y="106595"/>
                  </a:lnTo>
                  <a:lnTo>
                    <a:pt x="22388" y="48508"/>
                  </a:lnTo>
                  <a:lnTo>
                    <a:pt x="261198" y="48508"/>
                  </a:lnTo>
                  <a:lnTo>
                    <a:pt x="261198" y="26119"/>
                  </a:lnTo>
                  <a:close/>
                </a:path>
                <a:path w="261620" h="294639">
                  <a:moveTo>
                    <a:pt x="261198" y="48881"/>
                  </a:moveTo>
                  <a:lnTo>
                    <a:pt x="238437" y="48881"/>
                  </a:lnTo>
                  <a:lnTo>
                    <a:pt x="238518" y="109207"/>
                  </a:lnTo>
                  <a:lnTo>
                    <a:pt x="237131" y="117679"/>
                  </a:lnTo>
                  <a:lnTo>
                    <a:pt x="213617" y="150947"/>
                  </a:lnTo>
                  <a:lnTo>
                    <a:pt x="171271" y="166793"/>
                  </a:lnTo>
                  <a:lnTo>
                    <a:pt x="228186" y="166793"/>
                  </a:lnTo>
                  <a:lnTo>
                    <a:pt x="258540" y="123602"/>
                  </a:lnTo>
                  <a:lnTo>
                    <a:pt x="261073" y="106969"/>
                  </a:lnTo>
                  <a:lnTo>
                    <a:pt x="261198" y="48881"/>
                  </a:lnTo>
                  <a:close/>
                </a:path>
                <a:path w="261620" h="294639">
                  <a:moveTo>
                    <a:pt x="261198" y="48508"/>
                  </a:moveTo>
                  <a:lnTo>
                    <a:pt x="48508" y="48508"/>
                  </a:lnTo>
                  <a:lnTo>
                    <a:pt x="48535" y="97389"/>
                  </a:lnTo>
                  <a:lnTo>
                    <a:pt x="49190" y="106595"/>
                  </a:lnTo>
                  <a:lnTo>
                    <a:pt x="51167" y="115720"/>
                  </a:lnTo>
                  <a:lnTo>
                    <a:pt x="54333" y="124355"/>
                  </a:lnTo>
                  <a:lnTo>
                    <a:pt x="58583" y="132465"/>
                  </a:lnTo>
                  <a:lnTo>
                    <a:pt x="58583" y="132838"/>
                  </a:lnTo>
                  <a:lnTo>
                    <a:pt x="64180" y="140674"/>
                  </a:lnTo>
                  <a:lnTo>
                    <a:pt x="67165" y="143659"/>
                  </a:lnTo>
                  <a:lnTo>
                    <a:pt x="72815" y="149839"/>
                  </a:lnTo>
                  <a:lnTo>
                    <a:pt x="78499" y="155599"/>
                  </a:lnTo>
                  <a:lnTo>
                    <a:pt x="89554" y="166420"/>
                  </a:lnTo>
                  <a:lnTo>
                    <a:pt x="171655" y="166420"/>
                  </a:lnTo>
                  <a:lnTo>
                    <a:pt x="176764" y="161453"/>
                  </a:lnTo>
                  <a:lnTo>
                    <a:pt x="182466" y="155972"/>
                  </a:lnTo>
                  <a:lnTo>
                    <a:pt x="188168" y="150212"/>
                  </a:lnTo>
                  <a:lnTo>
                    <a:pt x="196645" y="140674"/>
                  </a:lnTo>
                  <a:lnTo>
                    <a:pt x="202242" y="133211"/>
                  </a:lnTo>
                  <a:lnTo>
                    <a:pt x="202242" y="132838"/>
                  </a:lnTo>
                  <a:lnTo>
                    <a:pt x="206492" y="124728"/>
                  </a:lnTo>
                  <a:lnTo>
                    <a:pt x="209658" y="116093"/>
                  </a:lnTo>
                  <a:lnTo>
                    <a:pt x="211635" y="106969"/>
                  </a:lnTo>
                  <a:lnTo>
                    <a:pt x="212317" y="97389"/>
                  </a:lnTo>
                  <a:lnTo>
                    <a:pt x="212317" y="48881"/>
                  </a:lnTo>
                  <a:lnTo>
                    <a:pt x="261198" y="48881"/>
                  </a:lnTo>
                  <a:lnTo>
                    <a:pt x="261198" y="48508"/>
                  </a:lnTo>
                  <a:close/>
                </a:path>
                <a:path w="261620" h="294639">
                  <a:moveTo>
                    <a:pt x="212690" y="0"/>
                  </a:moveTo>
                  <a:lnTo>
                    <a:pt x="48508" y="0"/>
                  </a:lnTo>
                  <a:lnTo>
                    <a:pt x="48508" y="26119"/>
                  </a:lnTo>
                  <a:lnTo>
                    <a:pt x="212690" y="26119"/>
                  </a:lnTo>
                  <a:lnTo>
                    <a:pt x="21269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19925" y="1609661"/>
              <a:ext cx="376237" cy="37623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71242" y="2419099"/>
              <a:ext cx="278446" cy="25776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38975" y="2371661"/>
              <a:ext cx="338137" cy="34766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068972" y="3103498"/>
              <a:ext cx="264160" cy="400050"/>
            </a:xfrm>
            <a:custGeom>
              <a:avLst/>
              <a:gdLst/>
              <a:ahLst/>
              <a:cxnLst/>
              <a:rect l="l" t="t" r="r" b="b"/>
              <a:pathLst>
                <a:path w="264159" h="400050">
                  <a:moveTo>
                    <a:pt x="120091" y="292303"/>
                  </a:moveTo>
                  <a:lnTo>
                    <a:pt x="41694" y="259842"/>
                  </a:lnTo>
                  <a:lnTo>
                    <a:pt x="34480" y="277253"/>
                  </a:lnTo>
                  <a:lnTo>
                    <a:pt x="112877" y="309727"/>
                  </a:lnTo>
                  <a:lnTo>
                    <a:pt x="120091" y="292303"/>
                  </a:lnTo>
                  <a:close/>
                </a:path>
                <a:path w="264159" h="400050">
                  <a:moveTo>
                    <a:pt x="183819" y="182880"/>
                  </a:moveTo>
                  <a:lnTo>
                    <a:pt x="182346" y="175552"/>
                  </a:lnTo>
                  <a:lnTo>
                    <a:pt x="178308" y="169557"/>
                  </a:lnTo>
                  <a:lnTo>
                    <a:pt x="172313" y="165519"/>
                  </a:lnTo>
                  <a:lnTo>
                    <a:pt x="164973" y="164033"/>
                  </a:lnTo>
                  <a:lnTo>
                    <a:pt x="157632" y="165519"/>
                  </a:lnTo>
                  <a:lnTo>
                    <a:pt x="151638" y="169557"/>
                  </a:lnTo>
                  <a:lnTo>
                    <a:pt x="147599" y="175552"/>
                  </a:lnTo>
                  <a:lnTo>
                    <a:pt x="146113" y="182880"/>
                  </a:lnTo>
                  <a:lnTo>
                    <a:pt x="147599" y="190220"/>
                  </a:lnTo>
                  <a:lnTo>
                    <a:pt x="151638" y="196215"/>
                  </a:lnTo>
                  <a:lnTo>
                    <a:pt x="157632" y="200253"/>
                  </a:lnTo>
                  <a:lnTo>
                    <a:pt x="164973" y="201739"/>
                  </a:lnTo>
                  <a:lnTo>
                    <a:pt x="172313" y="200253"/>
                  </a:lnTo>
                  <a:lnTo>
                    <a:pt x="178308" y="196215"/>
                  </a:lnTo>
                  <a:lnTo>
                    <a:pt x="182346" y="190220"/>
                  </a:lnTo>
                  <a:lnTo>
                    <a:pt x="183819" y="182880"/>
                  </a:lnTo>
                  <a:close/>
                </a:path>
                <a:path w="264159" h="400050">
                  <a:moveTo>
                    <a:pt x="263956" y="362000"/>
                  </a:moveTo>
                  <a:lnTo>
                    <a:pt x="174396" y="362000"/>
                  </a:lnTo>
                  <a:lnTo>
                    <a:pt x="197751" y="339877"/>
                  </a:lnTo>
                  <a:lnTo>
                    <a:pt x="215582" y="313029"/>
                  </a:lnTo>
                  <a:lnTo>
                    <a:pt x="226961" y="282384"/>
                  </a:lnTo>
                  <a:lnTo>
                    <a:pt x="230949" y="248831"/>
                  </a:lnTo>
                  <a:lnTo>
                    <a:pt x="227418" y="220599"/>
                  </a:lnTo>
                  <a:lnTo>
                    <a:pt x="214401" y="182829"/>
                  </a:lnTo>
                  <a:lnTo>
                    <a:pt x="193255" y="153606"/>
                  </a:lnTo>
                  <a:lnTo>
                    <a:pt x="193255" y="182880"/>
                  </a:lnTo>
                  <a:lnTo>
                    <a:pt x="191020" y="193865"/>
                  </a:lnTo>
                  <a:lnTo>
                    <a:pt x="184950" y="202857"/>
                  </a:lnTo>
                  <a:lnTo>
                    <a:pt x="175945" y="208940"/>
                  </a:lnTo>
                  <a:lnTo>
                    <a:pt x="164973" y="211162"/>
                  </a:lnTo>
                  <a:lnTo>
                    <a:pt x="153987" y="208940"/>
                  </a:lnTo>
                  <a:lnTo>
                    <a:pt x="144995" y="202857"/>
                  </a:lnTo>
                  <a:lnTo>
                    <a:pt x="138925" y="193865"/>
                  </a:lnTo>
                  <a:lnTo>
                    <a:pt x="136690" y="182880"/>
                  </a:lnTo>
                  <a:lnTo>
                    <a:pt x="138925" y="171907"/>
                  </a:lnTo>
                  <a:lnTo>
                    <a:pt x="144995" y="162915"/>
                  </a:lnTo>
                  <a:lnTo>
                    <a:pt x="153987" y="156832"/>
                  </a:lnTo>
                  <a:lnTo>
                    <a:pt x="164973" y="154609"/>
                  </a:lnTo>
                  <a:lnTo>
                    <a:pt x="175945" y="156832"/>
                  </a:lnTo>
                  <a:lnTo>
                    <a:pt x="184950" y="162915"/>
                  </a:lnTo>
                  <a:lnTo>
                    <a:pt x="191020" y="171907"/>
                  </a:lnTo>
                  <a:lnTo>
                    <a:pt x="193255" y="182880"/>
                  </a:lnTo>
                  <a:lnTo>
                    <a:pt x="193255" y="153606"/>
                  </a:lnTo>
                  <a:lnTo>
                    <a:pt x="170624" y="133400"/>
                  </a:lnTo>
                  <a:lnTo>
                    <a:pt x="208800" y="41478"/>
                  </a:lnTo>
                  <a:lnTo>
                    <a:pt x="195605" y="36296"/>
                  </a:lnTo>
                  <a:lnTo>
                    <a:pt x="200025" y="25463"/>
                  </a:lnTo>
                  <a:lnTo>
                    <a:pt x="205981" y="10845"/>
                  </a:lnTo>
                  <a:lnTo>
                    <a:pt x="180047" y="0"/>
                  </a:lnTo>
                  <a:lnTo>
                    <a:pt x="169684" y="25463"/>
                  </a:lnTo>
                  <a:lnTo>
                    <a:pt x="156489" y="20269"/>
                  </a:lnTo>
                  <a:lnTo>
                    <a:pt x="76835" y="212102"/>
                  </a:lnTo>
                  <a:lnTo>
                    <a:pt x="74968" y="219367"/>
                  </a:lnTo>
                  <a:lnTo>
                    <a:pt x="75006" y="226720"/>
                  </a:lnTo>
                  <a:lnTo>
                    <a:pt x="76898" y="233718"/>
                  </a:lnTo>
                  <a:lnTo>
                    <a:pt x="80606" y="239915"/>
                  </a:lnTo>
                  <a:lnTo>
                    <a:pt x="75412" y="252171"/>
                  </a:lnTo>
                  <a:lnTo>
                    <a:pt x="101346" y="263017"/>
                  </a:lnTo>
                  <a:lnTo>
                    <a:pt x="106527" y="250761"/>
                  </a:lnTo>
                  <a:lnTo>
                    <a:pt x="113639" y="248831"/>
                  </a:lnTo>
                  <a:lnTo>
                    <a:pt x="119964" y="245275"/>
                  </a:lnTo>
                  <a:lnTo>
                    <a:pt x="125222" y="240220"/>
                  </a:lnTo>
                  <a:lnTo>
                    <a:pt x="129146" y="233794"/>
                  </a:lnTo>
                  <a:lnTo>
                    <a:pt x="134327" y="220599"/>
                  </a:lnTo>
                  <a:lnTo>
                    <a:pt x="198907" y="220599"/>
                  </a:lnTo>
                  <a:lnTo>
                    <a:pt x="200494" y="227393"/>
                  </a:lnTo>
                  <a:lnTo>
                    <a:pt x="201676" y="234378"/>
                  </a:lnTo>
                  <a:lnTo>
                    <a:pt x="202425" y="241541"/>
                  </a:lnTo>
                  <a:lnTo>
                    <a:pt x="202679" y="248869"/>
                  </a:lnTo>
                  <a:lnTo>
                    <a:pt x="193751" y="292798"/>
                  </a:lnTo>
                  <a:lnTo>
                    <a:pt x="169443" y="328764"/>
                  </a:lnTo>
                  <a:lnTo>
                    <a:pt x="133477" y="353072"/>
                  </a:lnTo>
                  <a:lnTo>
                    <a:pt x="89560" y="362000"/>
                  </a:lnTo>
                  <a:lnTo>
                    <a:pt x="0" y="362000"/>
                  </a:lnTo>
                  <a:lnTo>
                    <a:pt x="0" y="399707"/>
                  </a:lnTo>
                  <a:lnTo>
                    <a:pt x="263956" y="399707"/>
                  </a:lnTo>
                  <a:lnTo>
                    <a:pt x="263956" y="36200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62775" y="3066986"/>
              <a:ext cx="471487" cy="471487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638175" y="4733861"/>
            <a:ext cx="3043555" cy="719455"/>
            <a:chOff x="638175" y="4733861"/>
            <a:chExt cx="3043555" cy="719455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1550" y="4733861"/>
              <a:ext cx="2367026" cy="47148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8175" y="4981638"/>
              <a:ext cx="3043301" cy="471487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758825" y="4785423"/>
            <a:ext cx="2780030" cy="51371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 indent="333375">
              <a:lnSpc>
                <a:spcPct val="104900"/>
              </a:lnSpc>
              <a:spcBef>
                <a:spcPts val="35"/>
              </a:spcBef>
            </a:pPr>
            <a:r>
              <a:rPr sz="1550" spc="20" dirty="0">
                <a:solidFill>
                  <a:srgbClr val="FFFFFF"/>
                </a:solidFill>
                <a:latin typeface="Arial Black"/>
                <a:cs typeface="Arial Black"/>
              </a:rPr>
              <a:t>NUTRIENTS</a:t>
            </a:r>
            <a:r>
              <a:rPr sz="1550" spc="13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550" dirty="0">
                <a:solidFill>
                  <a:srgbClr val="FFFFFF"/>
                </a:solidFill>
                <a:latin typeface="Arial Black"/>
                <a:cs typeface="Arial Black"/>
              </a:rPr>
              <a:t>THAT </a:t>
            </a:r>
            <a:r>
              <a:rPr sz="1550" spc="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Arial Black"/>
                <a:cs typeface="Arial Black"/>
              </a:rPr>
              <a:t>RECHARGE</a:t>
            </a:r>
            <a:r>
              <a:rPr sz="1550" spc="1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Arial Black"/>
                <a:cs typeface="Arial Black"/>
              </a:rPr>
              <a:t>YOUR</a:t>
            </a:r>
            <a:r>
              <a:rPr sz="1550" spc="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Arial Black"/>
                <a:cs typeface="Arial Black"/>
              </a:rPr>
              <a:t>CELLS</a:t>
            </a:r>
            <a:endParaRPr sz="1550">
              <a:latin typeface="Arial Black"/>
              <a:cs typeface="Arial Black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905250" y="866775"/>
            <a:ext cx="2952750" cy="5591810"/>
            <a:chOff x="3905250" y="866775"/>
            <a:chExt cx="2952750" cy="5591810"/>
          </a:xfrm>
        </p:grpSpPr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29125" y="866775"/>
              <a:ext cx="2314575" cy="257175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05250" y="2647975"/>
              <a:ext cx="2952750" cy="38100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107561" y="2856140"/>
              <a:ext cx="2355850" cy="32080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88645"/>
              <a:ext cx="4496307" cy="60757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24600" y="2533586"/>
              <a:ext cx="2728976" cy="93821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586855" y="2651442"/>
            <a:ext cx="2190115" cy="517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spc="-10" dirty="0">
                <a:solidFill>
                  <a:srgbClr val="000000"/>
                </a:solidFill>
              </a:rPr>
              <a:t>BALANCE</a:t>
            </a:r>
            <a:endParaRPr sz="32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88645"/>
              <a:ext cx="4496307" cy="60757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00650" y="171450"/>
              <a:ext cx="6991350" cy="250507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551676" y="833437"/>
            <a:ext cx="4234180" cy="838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AC1A96"/>
                </a:solidFill>
                <a:latin typeface="Arial Black"/>
                <a:cs typeface="Arial Black"/>
              </a:rPr>
              <a:t>“The</a:t>
            </a:r>
            <a:r>
              <a:rPr sz="1800" spc="-5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spc="5" dirty="0">
                <a:solidFill>
                  <a:srgbClr val="AC1A96"/>
                </a:solidFill>
                <a:latin typeface="Arial Black"/>
                <a:cs typeface="Arial Black"/>
              </a:rPr>
              <a:t>best</a:t>
            </a:r>
            <a:r>
              <a:rPr sz="1800" spc="-5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spc="5" dirty="0">
                <a:solidFill>
                  <a:srgbClr val="AC1A96"/>
                </a:solidFill>
                <a:latin typeface="Arial Black"/>
                <a:cs typeface="Arial Black"/>
              </a:rPr>
              <a:t>nutrient</a:t>
            </a:r>
            <a:r>
              <a:rPr sz="1800" spc="-45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spc="-10" dirty="0">
                <a:solidFill>
                  <a:srgbClr val="AC1A96"/>
                </a:solidFill>
                <a:latin typeface="Arial Black"/>
                <a:cs typeface="Arial Black"/>
              </a:rPr>
              <a:t>for</a:t>
            </a:r>
            <a:r>
              <a:rPr sz="1800" spc="2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spc="5" dirty="0">
                <a:solidFill>
                  <a:srgbClr val="AC1A96"/>
                </a:solidFill>
                <a:latin typeface="Arial Black"/>
                <a:cs typeface="Arial Black"/>
              </a:rPr>
              <a:t>your</a:t>
            </a:r>
            <a:r>
              <a:rPr sz="1800" spc="-5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spc="-20" dirty="0">
                <a:solidFill>
                  <a:srgbClr val="AC1A96"/>
                </a:solidFill>
                <a:latin typeface="Arial Black"/>
                <a:cs typeface="Arial Black"/>
              </a:rPr>
              <a:t>body...</a:t>
            </a:r>
            <a:endParaRPr sz="1800">
              <a:latin typeface="Arial Black"/>
              <a:cs typeface="Arial Black"/>
            </a:endParaRPr>
          </a:p>
          <a:p>
            <a:pPr marL="165100">
              <a:lnSpc>
                <a:spcPct val="100000"/>
              </a:lnSpc>
              <a:spcBef>
                <a:spcPts val="20"/>
              </a:spcBef>
            </a:pPr>
            <a:r>
              <a:rPr sz="1800" spc="-15" dirty="0">
                <a:solidFill>
                  <a:srgbClr val="AC1A96"/>
                </a:solidFill>
                <a:latin typeface="Arial Black"/>
                <a:cs typeface="Arial Black"/>
              </a:rPr>
              <a:t>It</a:t>
            </a:r>
            <a:r>
              <a:rPr sz="1800" spc="1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spc="-5" dirty="0">
                <a:solidFill>
                  <a:srgbClr val="AC1A96"/>
                </a:solidFill>
                <a:latin typeface="Arial Black"/>
                <a:cs typeface="Arial Black"/>
              </a:rPr>
              <a:t>changes</a:t>
            </a:r>
            <a:r>
              <a:rPr sz="1800" spc="-6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spc="5" dirty="0">
                <a:solidFill>
                  <a:srgbClr val="AC1A96"/>
                </a:solidFill>
                <a:latin typeface="Arial Black"/>
                <a:cs typeface="Arial Black"/>
              </a:rPr>
              <a:t>your</a:t>
            </a:r>
            <a:r>
              <a:rPr sz="1800" spc="-6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spc="-5" dirty="0">
                <a:solidFill>
                  <a:srgbClr val="AC1A96"/>
                </a:solidFill>
                <a:latin typeface="Arial Black"/>
                <a:cs typeface="Arial Black"/>
              </a:rPr>
              <a:t>life...for</a:t>
            </a:r>
            <a:r>
              <a:rPr sz="1800" spc="5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spc="-5" dirty="0">
                <a:solidFill>
                  <a:srgbClr val="AC1A96"/>
                </a:solidFill>
                <a:latin typeface="Arial Black"/>
                <a:cs typeface="Arial Black"/>
              </a:rPr>
              <a:t>good!”</a:t>
            </a:r>
            <a:endParaRPr sz="1800">
              <a:latin typeface="Arial Black"/>
              <a:cs typeface="Arial Black"/>
            </a:endParaRPr>
          </a:p>
          <a:p>
            <a:pPr marL="165100">
              <a:lnSpc>
                <a:spcPct val="100000"/>
              </a:lnSpc>
              <a:spcBef>
                <a:spcPts val="615"/>
              </a:spcBef>
            </a:pPr>
            <a:r>
              <a:rPr sz="1200" dirty="0">
                <a:latin typeface="Arial"/>
                <a:cs typeface="Arial"/>
              </a:rPr>
              <a:t>-</a:t>
            </a:r>
            <a:r>
              <a:rPr sz="1200" spc="-5" dirty="0">
                <a:latin typeface="Arial"/>
                <a:cs typeface="Arial"/>
              </a:rPr>
              <a:t> Carmen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R.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267145" y="0"/>
              <a:ext cx="2905125" cy="6258560"/>
            </a:xfrm>
            <a:custGeom>
              <a:avLst/>
              <a:gdLst/>
              <a:ahLst/>
              <a:cxnLst/>
              <a:rect l="l" t="t" r="r" b="b"/>
              <a:pathLst>
                <a:path w="2905125" h="6258560">
                  <a:moveTo>
                    <a:pt x="36786" y="0"/>
                  </a:moveTo>
                  <a:lnTo>
                    <a:pt x="2868536" y="0"/>
                  </a:lnTo>
                  <a:lnTo>
                    <a:pt x="2870819" y="5611"/>
                  </a:lnTo>
                  <a:lnTo>
                    <a:pt x="2885046" y="54709"/>
                  </a:lnTo>
                  <a:lnTo>
                    <a:pt x="2895687" y="108890"/>
                  </a:lnTo>
                  <a:lnTo>
                    <a:pt x="2902355" y="166967"/>
                  </a:lnTo>
                  <a:lnTo>
                    <a:pt x="2904664" y="227754"/>
                  </a:lnTo>
                  <a:lnTo>
                    <a:pt x="2904664" y="4478034"/>
                  </a:lnTo>
                  <a:lnTo>
                    <a:pt x="2902355" y="4541532"/>
                  </a:lnTo>
                  <a:lnTo>
                    <a:pt x="2895687" y="4601049"/>
                  </a:lnTo>
                  <a:lnTo>
                    <a:pt x="2885046" y="4655653"/>
                  </a:lnTo>
                  <a:lnTo>
                    <a:pt x="2870820" y="4704413"/>
                  </a:lnTo>
                  <a:lnTo>
                    <a:pt x="2853393" y="4746397"/>
                  </a:lnTo>
                  <a:lnTo>
                    <a:pt x="2833155" y="4780673"/>
                  </a:lnTo>
                  <a:lnTo>
                    <a:pt x="2785787" y="4822374"/>
                  </a:lnTo>
                  <a:lnTo>
                    <a:pt x="2759431" y="4827936"/>
                  </a:lnTo>
                  <a:lnTo>
                    <a:pt x="1161865" y="4827936"/>
                  </a:lnTo>
                  <a:lnTo>
                    <a:pt x="580933" y="6258418"/>
                  </a:lnTo>
                  <a:lnTo>
                    <a:pt x="580933" y="4838228"/>
                  </a:lnTo>
                  <a:lnTo>
                    <a:pt x="145233" y="4838228"/>
                  </a:lnTo>
                  <a:lnTo>
                    <a:pt x="118877" y="4832327"/>
                  </a:lnTo>
                  <a:lnTo>
                    <a:pt x="71509" y="4788677"/>
                  </a:lnTo>
                  <a:lnTo>
                    <a:pt x="51270" y="4753300"/>
                  </a:lnTo>
                  <a:lnTo>
                    <a:pt x="33844" y="4710469"/>
                  </a:lnTo>
                  <a:lnTo>
                    <a:pt x="19617" y="4661371"/>
                  </a:lnTo>
                  <a:lnTo>
                    <a:pt x="8977" y="4607190"/>
                  </a:lnTo>
                  <a:lnTo>
                    <a:pt x="2308" y="4549113"/>
                  </a:lnTo>
                  <a:lnTo>
                    <a:pt x="0" y="4488326"/>
                  </a:lnTo>
                  <a:lnTo>
                    <a:pt x="0" y="238046"/>
                  </a:lnTo>
                  <a:lnTo>
                    <a:pt x="2308" y="174195"/>
                  </a:lnTo>
                  <a:lnTo>
                    <a:pt x="8976" y="113732"/>
                  </a:lnTo>
                  <a:lnTo>
                    <a:pt x="19617" y="57758"/>
                  </a:lnTo>
                  <a:lnTo>
                    <a:pt x="33844" y="7375"/>
                  </a:lnTo>
                  <a:lnTo>
                    <a:pt x="367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8800" y="0"/>
              <a:ext cx="4157726" cy="685323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598031" y="1224978"/>
            <a:ext cx="1955800" cy="10902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b="1" spc="-5" dirty="0">
                <a:latin typeface="Arial"/>
                <a:cs typeface="Arial"/>
              </a:rPr>
              <a:t>EXPERIENCE</a:t>
            </a:r>
            <a:r>
              <a:rPr sz="950" b="1" spc="15" dirty="0">
                <a:latin typeface="Arial"/>
                <a:cs typeface="Arial"/>
              </a:rPr>
              <a:t> </a:t>
            </a:r>
            <a:r>
              <a:rPr sz="950" b="1" spc="5" dirty="0">
                <a:latin typeface="Arial"/>
                <a:cs typeface="Arial"/>
              </a:rPr>
              <a:t>ALFA</a:t>
            </a:r>
            <a:r>
              <a:rPr sz="950" b="1" spc="140" dirty="0">
                <a:latin typeface="Arial"/>
                <a:cs typeface="Arial"/>
              </a:rPr>
              <a:t> </a:t>
            </a:r>
            <a:r>
              <a:rPr sz="950" b="1" spc="30" dirty="0">
                <a:latin typeface="Arial"/>
                <a:cs typeface="Arial"/>
              </a:rPr>
              <a:t>PXP</a:t>
            </a:r>
            <a:r>
              <a:rPr sz="950" b="1" spc="-25" dirty="0">
                <a:latin typeface="Arial"/>
                <a:cs typeface="Arial"/>
              </a:rPr>
              <a:t> </a:t>
            </a:r>
            <a:r>
              <a:rPr sz="950" b="1" spc="5" dirty="0">
                <a:latin typeface="Arial"/>
                <a:cs typeface="Arial"/>
              </a:rPr>
              <a:t>FORTE</a:t>
            </a:r>
            <a:endParaRPr sz="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950" b="1" spc="-5" dirty="0">
                <a:latin typeface="Arial"/>
                <a:cs typeface="Arial"/>
              </a:rPr>
              <a:t>BENEFITS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50">
              <a:latin typeface="Arial"/>
              <a:cs typeface="Arial"/>
            </a:endParaRPr>
          </a:p>
          <a:p>
            <a:pPr marL="222250" indent="-209550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222250" algn="l"/>
              </a:tabLst>
            </a:pPr>
            <a:r>
              <a:rPr sz="950" spc="5" dirty="0">
                <a:latin typeface="Arial"/>
                <a:cs typeface="Arial"/>
              </a:rPr>
              <a:t>Promotes</a:t>
            </a:r>
            <a:r>
              <a:rPr sz="950" spc="6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cell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regeneration</a:t>
            </a:r>
            <a:endParaRPr sz="950">
              <a:latin typeface="Arial"/>
              <a:cs typeface="Arial"/>
            </a:endParaRPr>
          </a:p>
          <a:p>
            <a:pPr marL="222250" indent="-209550">
              <a:lnSpc>
                <a:spcPct val="100000"/>
              </a:lnSpc>
              <a:spcBef>
                <a:spcPts val="60"/>
              </a:spcBef>
              <a:buFont typeface="Wingdings"/>
              <a:buChar char=""/>
              <a:tabLst>
                <a:tab pos="222250" algn="l"/>
              </a:tabLst>
            </a:pPr>
            <a:r>
              <a:rPr sz="950" spc="5" dirty="0">
                <a:latin typeface="Arial"/>
                <a:cs typeface="Arial"/>
              </a:rPr>
              <a:t>Promotes</a:t>
            </a:r>
            <a:r>
              <a:rPr sz="950" spc="90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strength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&amp;</a:t>
            </a:r>
            <a:r>
              <a:rPr sz="950" spc="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energy</a:t>
            </a:r>
            <a:endParaRPr sz="950">
              <a:latin typeface="Arial"/>
              <a:cs typeface="Arial"/>
            </a:endParaRPr>
          </a:p>
          <a:p>
            <a:pPr marL="222250" indent="-209550">
              <a:lnSpc>
                <a:spcPct val="100000"/>
              </a:lnSpc>
              <a:spcBef>
                <a:spcPts val="65"/>
              </a:spcBef>
              <a:buFont typeface="Wingdings"/>
              <a:buChar char=""/>
              <a:tabLst>
                <a:tab pos="222250" algn="l"/>
              </a:tabLst>
            </a:pPr>
            <a:r>
              <a:rPr sz="950" spc="30" dirty="0">
                <a:latin typeface="Arial"/>
                <a:cs typeface="Arial"/>
              </a:rPr>
              <a:t>Assists</a:t>
            </a:r>
            <a:r>
              <a:rPr sz="950" spc="-1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to</a:t>
            </a:r>
            <a:r>
              <a:rPr sz="950" spc="-6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stabilize</a:t>
            </a:r>
            <a:r>
              <a:rPr sz="950" spc="-6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blood</a:t>
            </a:r>
            <a:r>
              <a:rPr sz="950" spc="8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sugar</a:t>
            </a:r>
            <a:endParaRPr sz="950">
              <a:latin typeface="Arial"/>
              <a:cs typeface="Arial"/>
            </a:endParaRPr>
          </a:p>
          <a:p>
            <a:pPr marL="222250" indent="-209550">
              <a:lnSpc>
                <a:spcPct val="100000"/>
              </a:lnSpc>
              <a:spcBef>
                <a:spcPts val="60"/>
              </a:spcBef>
              <a:buFont typeface="Wingdings"/>
              <a:buChar char=""/>
              <a:tabLst>
                <a:tab pos="222250" algn="l"/>
              </a:tabLst>
            </a:pPr>
            <a:r>
              <a:rPr sz="950" spc="5" dirty="0">
                <a:latin typeface="Arial"/>
                <a:cs typeface="Arial"/>
              </a:rPr>
              <a:t>Promotes</a:t>
            </a:r>
            <a:r>
              <a:rPr sz="950" spc="5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weight-loss</a:t>
            </a:r>
            <a:endParaRPr sz="9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443351" y="6281737"/>
            <a:ext cx="7896225" cy="247650"/>
          </a:xfrm>
          <a:custGeom>
            <a:avLst/>
            <a:gdLst/>
            <a:ahLst/>
            <a:cxnLst/>
            <a:rect l="l" t="t" r="r" b="b"/>
            <a:pathLst>
              <a:path w="7896225" h="247650">
                <a:moveTo>
                  <a:pt x="0" y="247650"/>
                </a:moveTo>
                <a:lnTo>
                  <a:pt x="7896225" y="247650"/>
                </a:lnTo>
                <a:lnTo>
                  <a:pt x="7896225" y="0"/>
                </a:lnTo>
                <a:lnTo>
                  <a:pt x="0" y="0"/>
                </a:lnTo>
                <a:lnTo>
                  <a:pt x="0" y="247650"/>
                </a:lnTo>
                <a:close/>
              </a:path>
            </a:pathLst>
          </a:custGeom>
          <a:ln w="9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579876" y="6320790"/>
            <a:ext cx="7628255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b="1" spc="5" dirty="0">
                <a:solidFill>
                  <a:srgbClr val="FFFFFF"/>
                </a:solidFill>
                <a:latin typeface="Arial Narrow"/>
                <a:cs typeface="Arial Narrow"/>
              </a:rPr>
              <a:t>*This</a:t>
            </a:r>
            <a:r>
              <a:rPr sz="950" b="1" spc="9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statement</a:t>
            </a:r>
            <a:r>
              <a:rPr sz="950" b="1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has</a:t>
            </a:r>
            <a:r>
              <a:rPr sz="950" b="1" spc="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30" dirty="0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been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evaluated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by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30" dirty="0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sz="950" b="1" spc="-6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35" dirty="0">
                <a:solidFill>
                  <a:srgbClr val="FFFFFF"/>
                </a:solidFill>
                <a:latin typeface="Arial Narrow"/>
                <a:cs typeface="Arial Narrow"/>
              </a:rPr>
              <a:t>Food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Drug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Administration.</a:t>
            </a:r>
            <a:r>
              <a:rPr sz="950" b="1" spc="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5" dirty="0">
                <a:solidFill>
                  <a:srgbClr val="FFFFFF"/>
                </a:solidFill>
                <a:latin typeface="Arial Narrow"/>
                <a:cs typeface="Arial Narrow"/>
              </a:rPr>
              <a:t>This</a:t>
            </a:r>
            <a:r>
              <a:rPr sz="950" b="1" spc="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product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5" dirty="0">
                <a:solidFill>
                  <a:srgbClr val="FFFFFF"/>
                </a:solidFill>
                <a:latin typeface="Arial Narrow"/>
                <a:cs typeface="Arial Narrow"/>
              </a:rPr>
              <a:t>is</a:t>
            </a:r>
            <a:r>
              <a:rPr sz="950" b="1" spc="-6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30" dirty="0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sz="950" b="1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intended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diagnose,</a:t>
            </a:r>
            <a:r>
              <a:rPr sz="950" b="1" spc="-6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treat,</a:t>
            </a:r>
            <a:r>
              <a:rPr sz="950" b="1" spc="8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cure</a:t>
            </a:r>
            <a:r>
              <a:rPr sz="950" b="1" spc="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or</a:t>
            </a:r>
            <a:r>
              <a:rPr sz="950" b="1" spc="-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prevent</a:t>
            </a:r>
            <a:r>
              <a:rPr sz="950" b="1" spc="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any</a:t>
            </a:r>
            <a:r>
              <a:rPr sz="950" b="1" spc="-6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disease.</a:t>
            </a:r>
            <a:endParaRPr sz="950">
              <a:latin typeface="Arial Narrow"/>
              <a:cs typeface="Arial Narrow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9100" y="390525"/>
            <a:ext cx="5010150" cy="6076950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6305550" y="0"/>
            <a:ext cx="2743200" cy="4752975"/>
            <a:chOff x="6305550" y="0"/>
            <a:chExt cx="2743200" cy="475297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48500" y="0"/>
              <a:ext cx="1209675" cy="11811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05550" y="2409825"/>
              <a:ext cx="2743200" cy="23431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20501" y="6485254"/>
            <a:ext cx="15240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spc="-10" dirty="0">
                <a:solidFill>
                  <a:srgbClr val="888888"/>
                </a:solidFill>
                <a:latin typeface="Calibri"/>
                <a:cs typeface="Calibri"/>
              </a:rPr>
              <a:t>26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77050" y="295275"/>
            <a:ext cx="5314950" cy="6562725"/>
          </a:xfrm>
          <a:custGeom>
            <a:avLst/>
            <a:gdLst/>
            <a:ahLst/>
            <a:cxnLst/>
            <a:rect l="l" t="t" r="r" b="b"/>
            <a:pathLst>
              <a:path w="5314950" h="6562725">
                <a:moveTo>
                  <a:pt x="5314950" y="0"/>
                </a:moveTo>
                <a:lnTo>
                  <a:pt x="0" y="0"/>
                </a:lnTo>
                <a:lnTo>
                  <a:pt x="0" y="6562723"/>
                </a:lnTo>
                <a:lnTo>
                  <a:pt x="5314950" y="6562723"/>
                </a:lnTo>
                <a:lnTo>
                  <a:pt x="53149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964933" y="784161"/>
            <a:ext cx="5028565" cy="953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rgbClr val="AC1A96"/>
                </a:solidFill>
                <a:latin typeface="Arial"/>
                <a:cs typeface="Arial"/>
              </a:rPr>
              <a:t>BALANCE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800"/>
              </a:lnSpc>
              <a:spcBef>
                <a:spcPts val="50"/>
              </a:spcBef>
            </a:pPr>
            <a:r>
              <a:rPr sz="1200" spc="-10" dirty="0">
                <a:latin typeface="Arial"/>
                <a:cs typeface="Arial"/>
              </a:rPr>
              <a:t>Good </a:t>
            </a:r>
            <a:r>
              <a:rPr sz="1200" spc="-25" dirty="0">
                <a:latin typeface="Arial"/>
                <a:cs typeface="Arial"/>
              </a:rPr>
              <a:t>living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15" dirty="0">
                <a:latin typeface="Arial"/>
                <a:cs typeface="Arial"/>
              </a:rPr>
              <a:t>is </a:t>
            </a:r>
            <a:r>
              <a:rPr sz="1200" spc="-15" dirty="0">
                <a:latin typeface="Arial"/>
                <a:cs typeface="Arial"/>
              </a:rPr>
              <a:t>about </a:t>
            </a:r>
            <a:r>
              <a:rPr sz="1200" spc="-20" dirty="0">
                <a:latin typeface="Arial"/>
                <a:cs typeface="Arial"/>
              </a:rPr>
              <a:t>balance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spc="-15" dirty="0">
                <a:latin typeface="Arial"/>
                <a:cs typeface="Arial"/>
              </a:rPr>
              <a:t>well-being. </a:t>
            </a:r>
            <a:r>
              <a:rPr sz="1200" spc="-35" dirty="0">
                <a:latin typeface="Arial"/>
                <a:cs typeface="Arial"/>
              </a:rPr>
              <a:t>Our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multi-purpose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functional 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food,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combining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essential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amino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acids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5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antioxidants</a:t>
            </a:r>
            <a:r>
              <a:rPr sz="1200" spc="12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promotes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a</a:t>
            </a:r>
            <a:r>
              <a:rPr sz="1200" spc="5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natural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balance </a:t>
            </a:r>
            <a:r>
              <a:rPr sz="1200" spc="15" dirty="0">
                <a:latin typeface="Arial"/>
                <a:cs typeface="Arial"/>
              </a:rPr>
              <a:t>in </a:t>
            </a: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-30" dirty="0">
                <a:latin typeface="Arial"/>
                <a:cs typeface="Arial"/>
              </a:rPr>
              <a:t> body. </a:t>
            </a:r>
            <a:r>
              <a:rPr sz="1200" spc="10" dirty="0">
                <a:latin typeface="Arial"/>
                <a:cs typeface="Arial"/>
              </a:rPr>
              <a:t>At </a:t>
            </a:r>
            <a:r>
              <a:rPr sz="1200" spc="-35" dirty="0">
                <a:latin typeface="Arial"/>
                <a:cs typeface="Arial"/>
              </a:rPr>
              <a:t>the </a:t>
            </a:r>
            <a:r>
              <a:rPr sz="1200" spc="-5" dirty="0">
                <a:latin typeface="Arial"/>
                <a:cs typeface="Arial"/>
              </a:rPr>
              <a:t>same time, </a:t>
            </a:r>
            <a:r>
              <a:rPr sz="1200" spc="15" dirty="0">
                <a:latin typeface="Arial"/>
                <a:cs typeface="Arial"/>
              </a:rPr>
              <a:t>it </a:t>
            </a:r>
            <a:r>
              <a:rPr sz="1200" spc="-25" dirty="0">
                <a:latin typeface="Arial"/>
                <a:cs typeface="Arial"/>
              </a:rPr>
              <a:t>nourishes</a:t>
            </a:r>
            <a:r>
              <a:rPr sz="1200" spc="28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spc="-15" dirty="0">
                <a:latin typeface="Arial"/>
                <a:cs typeface="Arial"/>
              </a:rPr>
              <a:t>charges </a:t>
            </a:r>
            <a:r>
              <a:rPr sz="1200" spc="-40" dirty="0">
                <a:latin typeface="Arial"/>
                <a:cs typeface="Arial"/>
              </a:rPr>
              <a:t>your</a:t>
            </a:r>
            <a:r>
              <a:rPr sz="1200" spc="254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cells 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fill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you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with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wellness.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7339330" cy="6858000"/>
            <a:chOff x="0" y="0"/>
            <a:chExt cx="7339330" cy="68580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28810" y="1970793"/>
              <a:ext cx="172826" cy="2389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15149" y="1943036"/>
              <a:ext cx="395287" cy="4048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94053" y="2755331"/>
              <a:ext cx="252314" cy="34731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96099" y="2705036"/>
              <a:ext cx="442912" cy="4429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41998" y="3488685"/>
              <a:ext cx="276219" cy="25480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05624" y="3438461"/>
              <a:ext cx="347662" cy="34766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975614" y="4298911"/>
              <a:ext cx="250825" cy="137160"/>
            </a:xfrm>
            <a:custGeom>
              <a:avLst/>
              <a:gdLst/>
              <a:ahLst/>
              <a:cxnLst/>
              <a:rect l="l" t="t" r="r" b="b"/>
              <a:pathLst>
                <a:path w="250825" h="137160">
                  <a:moveTo>
                    <a:pt x="199339" y="28473"/>
                  </a:moveTo>
                  <a:lnTo>
                    <a:pt x="28473" y="28473"/>
                  </a:lnTo>
                  <a:lnTo>
                    <a:pt x="28473" y="108204"/>
                  </a:lnTo>
                  <a:lnTo>
                    <a:pt x="199339" y="108204"/>
                  </a:lnTo>
                  <a:lnTo>
                    <a:pt x="199339" y="28473"/>
                  </a:lnTo>
                  <a:close/>
                </a:path>
                <a:path w="250825" h="137160">
                  <a:moveTo>
                    <a:pt x="250596" y="47840"/>
                  </a:moveTo>
                  <a:lnTo>
                    <a:pt x="245465" y="42710"/>
                  </a:lnTo>
                  <a:lnTo>
                    <a:pt x="227812" y="42710"/>
                  </a:lnTo>
                  <a:lnTo>
                    <a:pt x="227812" y="17081"/>
                  </a:lnTo>
                  <a:lnTo>
                    <a:pt x="227812" y="5130"/>
                  </a:lnTo>
                  <a:lnTo>
                    <a:pt x="222681" y="0"/>
                  </a:lnTo>
                  <a:lnTo>
                    <a:pt x="210731" y="0"/>
                  </a:lnTo>
                  <a:lnTo>
                    <a:pt x="210731" y="17081"/>
                  </a:lnTo>
                  <a:lnTo>
                    <a:pt x="210731" y="119595"/>
                  </a:lnTo>
                  <a:lnTo>
                    <a:pt x="17094" y="119595"/>
                  </a:lnTo>
                  <a:lnTo>
                    <a:pt x="17094" y="17081"/>
                  </a:lnTo>
                  <a:lnTo>
                    <a:pt x="210731" y="17081"/>
                  </a:lnTo>
                  <a:lnTo>
                    <a:pt x="210731" y="0"/>
                  </a:lnTo>
                  <a:lnTo>
                    <a:pt x="5130" y="0"/>
                  </a:lnTo>
                  <a:lnTo>
                    <a:pt x="0" y="5130"/>
                  </a:lnTo>
                  <a:lnTo>
                    <a:pt x="0" y="131559"/>
                  </a:lnTo>
                  <a:lnTo>
                    <a:pt x="5130" y="136690"/>
                  </a:lnTo>
                  <a:lnTo>
                    <a:pt x="222694" y="136690"/>
                  </a:lnTo>
                  <a:lnTo>
                    <a:pt x="227812" y="131559"/>
                  </a:lnTo>
                  <a:lnTo>
                    <a:pt x="227812" y="119595"/>
                  </a:lnTo>
                  <a:lnTo>
                    <a:pt x="227812" y="93967"/>
                  </a:lnTo>
                  <a:lnTo>
                    <a:pt x="245465" y="93967"/>
                  </a:lnTo>
                  <a:lnTo>
                    <a:pt x="250596" y="88849"/>
                  </a:lnTo>
                  <a:lnTo>
                    <a:pt x="250596" y="4784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53249" y="4219511"/>
              <a:ext cx="290512" cy="29051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4200524" cy="685799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8756" y="1840056"/>
              <a:ext cx="385984" cy="3740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10000" y="1895475"/>
              <a:ext cx="2924175" cy="378142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14736" y="2104428"/>
              <a:ext cx="2327897" cy="318131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29050" y="3419500"/>
              <a:ext cx="3409950" cy="325755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38600" y="3629025"/>
              <a:ext cx="2809875" cy="265747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4849" y="5286375"/>
              <a:ext cx="3038475" cy="704850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4590034" y="456818"/>
            <a:ext cx="1671955" cy="6959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2530"/>
              </a:lnSpc>
              <a:spcBef>
                <a:spcPts val="130"/>
              </a:spcBef>
            </a:pPr>
            <a:r>
              <a:rPr sz="2150" spc="15" dirty="0">
                <a:solidFill>
                  <a:srgbClr val="AC1A96"/>
                </a:solidFill>
                <a:latin typeface="Arial"/>
                <a:cs typeface="Arial"/>
              </a:rPr>
              <a:t>alfa</a:t>
            </a:r>
            <a:endParaRPr sz="2150">
              <a:latin typeface="Arial"/>
              <a:cs typeface="Arial"/>
            </a:endParaRPr>
          </a:p>
          <a:p>
            <a:pPr marL="12700">
              <a:lnSpc>
                <a:spcPts val="2710"/>
              </a:lnSpc>
            </a:pPr>
            <a:r>
              <a:rPr sz="2300" spc="35" dirty="0">
                <a:solidFill>
                  <a:srgbClr val="AC1A96"/>
                </a:solidFill>
                <a:latin typeface="Arial"/>
                <a:cs typeface="Arial"/>
              </a:rPr>
              <a:t>PX</a:t>
            </a:r>
            <a:r>
              <a:rPr sz="2300" spc="15" dirty="0">
                <a:solidFill>
                  <a:srgbClr val="AC1A96"/>
                </a:solidFill>
                <a:latin typeface="Arial"/>
                <a:cs typeface="Arial"/>
              </a:rPr>
              <a:t>P</a:t>
            </a:r>
            <a:r>
              <a:rPr sz="2300" spc="-16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2300" spc="15" dirty="0">
                <a:solidFill>
                  <a:srgbClr val="AC1A96"/>
                </a:solidFill>
                <a:latin typeface="Arial"/>
                <a:cs typeface="Arial"/>
              </a:rPr>
              <a:t>FO</a:t>
            </a:r>
            <a:r>
              <a:rPr sz="2300" spc="-90" dirty="0">
                <a:solidFill>
                  <a:srgbClr val="AC1A96"/>
                </a:solidFill>
                <a:latin typeface="Arial"/>
                <a:cs typeface="Arial"/>
              </a:rPr>
              <a:t>R</a:t>
            </a:r>
            <a:r>
              <a:rPr sz="2300" spc="15" dirty="0">
                <a:solidFill>
                  <a:srgbClr val="AC1A96"/>
                </a:solidFill>
                <a:latin typeface="Arial"/>
                <a:cs typeface="Arial"/>
              </a:rPr>
              <a:t>TE</a:t>
            </a:r>
            <a:endParaRPr sz="23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4930140">
              <a:lnSpc>
                <a:spcPct val="99300"/>
              </a:lnSpc>
              <a:spcBef>
                <a:spcPts val="105"/>
              </a:spcBef>
            </a:pPr>
            <a:r>
              <a:rPr spc="-45" dirty="0"/>
              <a:t>NUTRIENT</a:t>
            </a:r>
            <a:r>
              <a:rPr spc="-40" dirty="0"/>
              <a:t> </a:t>
            </a:r>
            <a:r>
              <a:rPr spc="-25" dirty="0"/>
              <a:t>PACKED RICE, </a:t>
            </a:r>
            <a:r>
              <a:rPr spc="-20" dirty="0"/>
              <a:t> </a:t>
            </a:r>
            <a:r>
              <a:rPr spc="-40" dirty="0"/>
              <a:t>ENRICHED</a:t>
            </a:r>
            <a:r>
              <a:rPr spc="459" dirty="0"/>
              <a:t> </a:t>
            </a:r>
            <a:r>
              <a:rPr spc="-15" dirty="0"/>
              <a:t>WITH</a:t>
            </a:r>
            <a:r>
              <a:rPr spc="265" dirty="0"/>
              <a:t> </a:t>
            </a:r>
            <a:r>
              <a:rPr spc="-40" dirty="0"/>
              <a:t>SPIRULINA, </a:t>
            </a:r>
            <a:r>
              <a:rPr spc="-35" dirty="0"/>
              <a:t> </a:t>
            </a:r>
            <a:r>
              <a:rPr spc="-25" dirty="0"/>
              <a:t>RICH</a:t>
            </a:r>
            <a:r>
              <a:rPr spc="50" dirty="0"/>
              <a:t> </a:t>
            </a:r>
            <a:r>
              <a:rPr spc="-35" dirty="0"/>
              <a:t>IN</a:t>
            </a:r>
            <a:r>
              <a:rPr spc="55" dirty="0"/>
              <a:t> </a:t>
            </a:r>
            <a:r>
              <a:rPr spc="-30" dirty="0"/>
              <a:t>ALPHA</a:t>
            </a:r>
            <a:r>
              <a:rPr spc="114" dirty="0"/>
              <a:t> </a:t>
            </a:r>
            <a:r>
              <a:rPr spc="-15" dirty="0"/>
              <a:t>GLYCOPEPTIDES, </a:t>
            </a:r>
            <a:r>
              <a:rPr spc="-280" dirty="0"/>
              <a:t> </a:t>
            </a:r>
            <a:r>
              <a:rPr spc="-50" dirty="0"/>
              <a:t>AMINO</a:t>
            </a:r>
            <a:r>
              <a:rPr spc="-10" dirty="0"/>
              <a:t> </a:t>
            </a:r>
            <a:r>
              <a:rPr spc="-25" dirty="0"/>
              <a:t>ACIDS</a:t>
            </a:r>
            <a:r>
              <a:rPr spc="45" dirty="0"/>
              <a:t> </a:t>
            </a:r>
            <a:r>
              <a:rPr dirty="0"/>
              <a:t>&amp;</a:t>
            </a:r>
            <a:r>
              <a:rPr spc="-30" dirty="0"/>
              <a:t> ANTIOXIDANTS</a:t>
            </a:r>
          </a:p>
          <a:p>
            <a:pPr marL="2768600">
              <a:lnSpc>
                <a:spcPts val="1435"/>
              </a:lnSpc>
              <a:spcBef>
                <a:spcPts val="865"/>
              </a:spcBef>
            </a:pPr>
            <a:r>
              <a:rPr sz="1200" spc="-30" dirty="0">
                <a:solidFill>
                  <a:srgbClr val="AC1A96"/>
                </a:solidFill>
              </a:rPr>
              <a:t>REPAIR</a:t>
            </a:r>
            <a:r>
              <a:rPr sz="1200" spc="60" dirty="0">
                <a:solidFill>
                  <a:srgbClr val="AC1A96"/>
                </a:solidFill>
              </a:rPr>
              <a:t> </a:t>
            </a:r>
            <a:r>
              <a:rPr sz="1200" spc="-55" dirty="0">
                <a:solidFill>
                  <a:srgbClr val="AC1A96"/>
                </a:solidFill>
              </a:rPr>
              <a:t>YOUR</a:t>
            </a:r>
            <a:r>
              <a:rPr sz="1200" spc="204" dirty="0">
                <a:solidFill>
                  <a:srgbClr val="AC1A96"/>
                </a:solidFill>
              </a:rPr>
              <a:t> </a:t>
            </a:r>
            <a:r>
              <a:rPr sz="1200" spc="-15" dirty="0">
                <a:solidFill>
                  <a:srgbClr val="AC1A96"/>
                </a:solidFill>
              </a:rPr>
              <a:t>BODY’S</a:t>
            </a:r>
            <a:r>
              <a:rPr sz="1200" spc="55" dirty="0">
                <a:solidFill>
                  <a:srgbClr val="AC1A96"/>
                </a:solidFill>
              </a:rPr>
              <a:t> </a:t>
            </a:r>
            <a:r>
              <a:rPr sz="1200" spc="10" dirty="0">
                <a:solidFill>
                  <a:srgbClr val="AC1A96"/>
                </a:solidFill>
              </a:rPr>
              <a:t>CELLS</a:t>
            </a:r>
            <a:endParaRPr sz="1200"/>
          </a:p>
          <a:p>
            <a:pPr marL="2768600">
              <a:lnSpc>
                <a:spcPts val="1425"/>
              </a:lnSpc>
            </a:pPr>
            <a:r>
              <a:rPr sz="1200" spc="-10" dirty="0"/>
              <a:t>DNA </a:t>
            </a:r>
            <a:r>
              <a:rPr sz="1200" dirty="0"/>
              <a:t>repair</a:t>
            </a:r>
            <a:r>
              <a:rPr sz="1200" spc="-60" dirty="0"/>
              <a:t> </a:t>
            </a:r>
            <a:r>
              <a:rPr sz="1200" spc="-25" dirty="0"/>
              <a:t>and</a:t>
            </a:r>
            <a:r>
              <a:rPr sz="1200" spc="40" dirty="0"/>
              <a:t> </a:t>
            </a:r>
            <a:r>
              <a:rPr sz="1200" spc="-25" dirty="0"/>
              <a:t>cellular</a:t>
            </a:r>
            <a:r>
              <a:rPr sz="1200" spc="165" dirty="0"/>
              <a:t> </a:t>
            </a:r>
            <a:r>
              <a:rPr sz="1200" spc="-10" dirty="0"/>
              <a:t>regeneration</a:t>
            </a:r>
            <a:r>
              <a:rPr sz="1200" spc="45" dirty="0"/>
              <a:t> </a:t>
            </a:r>
            <a:r>
              <a:rPr sz="1200" spc="-10" dirty="0"/>
              <a:t>are</a:t>
            </a:r>
            <a:r>
              <a:rPr sz="1200" spc="-30" dirty="0"/>
              <a:t> </a:t>
            </a:r>
            <a:r>
              <a:rPr sz="1200" spc="-5" dirty="0"/>
              <a:t>critical </a:t>
            </a:r>
            <a:r>
              <a:rPr sz="1200" spc="-10" dirty="0"/>
              <a:t>for</a:t>
            </a:r>
            <a:endParaRPr sz="1200"/>
          </a:p>
          <a:p>
            <a:pPr marL="2768600">
              <a:lnSpc>
                <a:spcPts val="1430"/>
              </a:lnSpc>
            </a:pPr>
            <a:r>
              <a:rPr sz="1200" spc="-20" dirty="0"/>
              <a:t>maintaining</a:t>
            </a:r>
            <a:r>
              <a:rPr sz="1200" spc="114" dirty="0"/>
              <a:t> </a:t>
            </a:r>
            <a:r>
              <a:rPr sz="1200" spc="-15" dirty="0"/>
              <a:t>optimum</a:t>
            </a:r>
            <a:r>
              <a:rPr sz="1200" spc="85" dirty="0"/>
              <a:t> </a:t>
            </a:r>
            <a:r>
              <a:rPr sz="1200" spc="-25" dirty="0"/>
              <a:t>health</a:t>
            </a:r>
            <a:r>
              <a:rPr sz="1200" spc="120" dirty="0"/>
              <a:t> </a:t>
            </a:r>
            <a:r>
              <a:rPr sz="1200" spc="-35" dirty="0"/>
              <a:t>throughout</a:t>
            </a:r>
            <a:r>
              <a:rPr sz="1200" spc="225" dirty="0"/>
              <a:t> </a:t>
            </a:r>
            <a:r>
              <a:rPr sz="1200" spc="-10" dirty="0"/>
              <a:t>one’s</a:t>
            </a:r>
            <a:r>
              <a:rPr sz="1200" spc="35" dirty="0"/>
              <a:t> </a:t>
            </a:r>
            <a:r>
              <a:rPr sz="1200" spc="-10" dirty="0"/>
              <a:t>life.</a:t>
            </a:r>
            <a:endParaRPr sz="1200"/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50"/>
          </a:p>
          <a:p>
            <a:pPr marL="2768600">
              <a:lnSpc>
                <a:spcPts val="1435"/>
              </a:lnSpc>
            </a:pPr>
            <a:r>
              <a:rPr sz="1200" spc="-20" dirty="0">
                <a:solidFill>
                  <a:srgbClr val="AC1A96"/>
                </a:solidFill>
              </a:rPr>
              <a:t>AWARDED </a:t>
            </a:r>
            <a:r>
              <a:rPr sz="1200" spc="-30" dirty="0">
                <a:solidFill>
                  <a:srgbClr val="AC1A96"/>
                </a:solidFill>
              </a:rPr>
              <a:t>RICE</a:t>
            </a:r>
            <a:endParaRPr sz="1200"/>
          </a:p>
          <a:p>
            <a:pPr marL="2768600" marR="475615">
              <a:lnSpc>
                <a:spcPts val="1430"/>
              </a:lnSpc>
              <a:spcBef>
                <a:spcPts val="50"/>
              </a:spcBef>
            </a:pPr>
            <a:r>
              <a:rPr sz="1200" spc="-25" dirty="0"/>
              <a:t>ENZACTA’s </a:t>
            </a:r>
            <a:r>
              <a:rPr sz="1200" dirty="0"/>
              <a:t>rice </a:t>
            </a:r>
            <a:r>
              <a:rPr sz="1200" spc="-5" dirty="0"/>
              <a:t>comes </a:t>
            </a:r>
            <a:r>
              <a:rPr sz="1200" spc="-15" dirty="0"/>
              <a:t>from </a:t>
            </a:r>
            <a:r>
              <a:rPr sz="1200" spc="-25" dirty="0"/>
              <a:t>Thailand,</a:t>
            </a:r>
            <a:r>
              <a:rPr sz="1200" spc="-20" dirty="0"/>
              <a:t> earning</a:t>
            </a:r>
            <a:r>
              <a:rPr sz="1200" spc="-15" dirty="0"/>
              <a:t> </a:t>
            </a:r>
            <a:r>
              <a:rPr sz="1200" spc="-25" dirty="0"/>
              <a:t>many </a:t>
            </a:r>
            <a:r>
              <a:rPr sz="1200" spc="-20" dirty="0"/>
              <a:t> international</a:t>
            </a:r>
            <a:r>
              <a:rPr sz="1200" spc="229" dirty="0"/>
              <a:t> </a:t>
            </a:r>
            <a:r>
              <a:rPr sz="1200" spc="-15" dirty="0"/>
              <a:t>awards</a:t>
            </a:r>
            <a:r>
              <a:rPr sz="1200" spc="-35" dirty="0"/>
              <a:t> </a:t>
            </a:r>
            <a:r>
              <a:rPr sz="1200" spc="-10" dirty="0"/>
              <a:t>for</a:t>
            </a:r>
            <a:r>
              <a:rPr sz="1200" spc="95" dirty="0"/>
              <a:t> </a:t>
            </a:r>
            <a:r>
              <a:rPr sz="1200" spc="-40" dirty="0"/>
              <a:t>the</a:t>
            </a:r>
            <a:r>
              <a:rPr sz="1200" spc="50" dirty="0"/>
              <a:t> </a:t>
            </a:r>
            <a:r>
              <a:rPr sz="1200" spc="-15" dirty="0"/>
              <a:t>fantastic</a:t>
            </a:r>
            <a:r>
              <a:rPr sz="1200" spc="120" dirty="0"/>
              <a:t> </a:t>
            </a:r>
            <a:r>
              <a:rPr sz="1200" spc="-20" dirty="0"/>
              <a:t>quality</a:t>
            </a:r>
            <a:r>
              <a:rPr sz="1200" spc="120" dirty="0"/>
              <a:t> </a:t>
            </a:r>
            <a:r>
              <a:rPr sz="1200" dirty="0"/>
              <a:t>of</a:t>
            </a:r>
            <a:r>
              <a:rPr sz="1200" spc="10" dirty="0"/>
              <a:t> </a:t>
            </a:r>
            <a:r>
              <a:rPr sz="1200" spc="-15" dirty="0"/>
              <a:t>their</a:t>
            </a:r>
            <a:r>
              <a:rPr sz="1200" spc="20" dirty="0"/>
              <a:t> </a:t>
            </a:r>
            <a:r>
              <a:rPr sz="1200" spc="-15" dirty="0"/>
              <a:t>grain.</a:t>
            </a:r>
            <a:endParaRPr sz="1200"/>
          </a:p>
          <a:p>
            <a:pPr>
              <a:lnSpc>
                <a:spcPct val="100000"/>
              </a:lnSpc>
            </a:pPr>
            <a:endParaRPr sz="1250"/>
          </a:p>
          <a:p>
            <a:pPr marL="2768600">
              <a:lnSpc>
                <a:spcPts val="1435"/>
              </a:lnSpc>
            </a:pPr>
            <a:r>
              <a:rPr sz="1200" spc="20" dirty="0">
                <a:solidFill>
                  <a:srgbClr val="AC1A96"/>
                </a:solidFill>
              </a:rPr>
              <a:t>BES</a:t>
            </a:r>
            <a:r>
              <a:rPr sz="1200" dirty="0">
                <a:solidFill>
                  <a:srgbClr val="AC1A96"/>
                </a:solidFill>
              </a:rPr>
              <a:t>T</a:t>
            </a:r>
            <a:r>
              <a:rPr sz="1200" spc="-95" dirty="0">
                <a:solidFill>
                  <a:srgbClr val="AC1A96"/>
                </a:solidFill>
              </a:rPr>
              <a:t> </a:t>
            </a:r>
            <a:r>
              <a:rPr sz="1200" spc="20" dirty="0">
                <a:solidFill>
                  <a:srgbClr val="AC1A96"/>
                </a:solidFill>
              </a:rPr>
              <a:t>A</a:t>
            </a:r>
            <a:r>
              <a:rPr sz="1200" spc="-40" dirty="0">
                <a:solidFill>
                  <a:srgbClr val="AC1A96"/>
                </a:solidFill>
              </a:rPr>
              <a:t>G</a:t>
            </a:r>
            <a:r>
              <a:rPr sz="1200" dirty="0">
                <a:solidFill>
                  <a:srgbClr val="AC1A96"/>
                </a:solidFill>
              </a:rPr>
              <a:t>E</a:t>
            </a:r>
            <a:endParaRPr sz="1200"/>
          </a:p>
          <a:p>
            <a:pPr marL="2768600">
              <a:lnSpc>
                <a:spcPts val="1430"/>
              </a:lnSpc>
            </a:pPr>
            <a:r>
              <a:rPr sz="1200" spc="-40" dirty="0"/>
              <a:t>Our</a:t>
            </a:r>
            <a:r>
              <a:rPr sz="1200" spc="165" dirty="0"/>
              <a:t> </a:t>
            </a:r>
            <a:r>
              <a:rPr sz="1200" spc="-25" dirty="0"/>
              <a:t>powerful</a:t>
            </a:r>
            <a:r>
              <a:rPr sz="1200" spc="70" dirty="0"/>
              <a:t> </a:t>
            </a:r>
            <a:r>
              <a:rPr sz="1200" spc="-25" dirty="0"/>
              <a:t>blend</a:t>
            </a:r>
            <a:r>
              <a:rPr sz="1200" spc="114" dirty="0"/>
              <a:t> </a:t>
            </a:r>
            <a:r>
              <a:rPr sz="1200" dirty="0"/>
              <a:t>of</a:t>
            </a:r>
            <a:r>
              <a:rPr sz="1200" spc="-70" dirty="0"/>
              <a:t> </a:t>
            </a:r>
            <a:r>
              <a:rPr sz="1200" spc="-15" dirty="0"/>
              <a:t>brown</a:t>
            </a:r>
            <a:r>
              <a:rPr sz="1200" spc="45" dirty="0"/>
              <a:t> </a:t>
            </a:r>
            <a:r>
              <a:rPr sz="1200" dirty="0"/>
              <a:t>rice</a:t>
            </a:r>
            <a:r>
              <a:rPr sz="1200" spc="-35" dirty="0"/>
              <a:t> </a:t>
            </a:r>
            <a:r>
              <a:rPr sz="1200" spc="15" dirty="0"/>
              <a:t>is</a:t>
            </a:r>
            <a:r>
              <a:rPr sz="1200" spc="-35" dirty="0"/>
              <a:t> </a:t>
            </a:r>
            <a:r>
              <a:rPr sz="1200" spc="-30" dirty="0"/>
              <a:t>only</a:t>
            </a:r>
            <a:r>
              <a:rPr sz="1200" spc="114" dirty="0"/>
              <a:t> </a:t>
            </a:r>
            <a:r>
              <a:rPr sz="1200" spc="-25" dirty="0"/>
              <a:t>harvested</a:t>
            </a:r>
            <a:r>
              <a:rPr sz="1200" spc="195" dirty="0"/>
              <a:t> </a:t>
            </a:r>
            <a:r>
              <a:rPr sz="1200" dirty="0"/>
              <a:t>at</a:t>
            </a:r>
            <a:r>
              <a:rPr sz="1200" spc="-70" dirty="0"/>
              <a:t> </a:t>
            </a:r>
            <a:r>
              <a:rPr sz="1200" spc="-5" dirty="0"/>
              <a:t>its</a:t>
            </a:r>
            <a:endParaRPr sz="1200"/>
          </a:p>
          <a:p>
            <a:pPr marL="2768600">
              <a:lnSpc>
                <a:spcPts val="1435"/>
              </a:lnSpc>
            </a:pPr>
            <a:r>
              <a:rPr sz="1200" spc="-15" dirty="0"/>
              <a:t>optimum</a:t>
            </a:r>
            <a:r>
              <a:rPr sz="1200" spc="90" dirty="0"/>
              <a:t> </a:t>
            </a:r>
            <a:r>
              <a:rPr sz="1200" spc="-25" dirty="0"/>
              <a:t>maturity</a:t>
            </a:r>
            <a:r>
              <a:rPr sz="1200" spc="120" dirty="0"/>
              <a:t> </a:t>
            </a:r>
            <a:r>
              <a:rPr sz="1200" spc="-25" dirty="0"/>
              <a:t>using</a:t>
            </a:r>
            <a:r>
              <a:rPr sz="1200" spc="125" dirty="0"/>
              <a:t> </a:t>
            </a:r>
            <a:r>
              <a:rPr sz="1200" spc="-5" dirty="0"/>
              <a:t>sophisticated</a:t>
            </a:r>
            <a:r>
              <a:rPr sz="1200" spc="-25" dirty="0"/>
              <a:t> </a:t>
            </a:r>
            <a:r>
              <a:rPr sz="1200" spc="-10" dirty="0"/>
              <a:t>proprietary</a:t>
            </a:r>
            <a:r>
              <a:rPr sz="1200" spc="40" dirty="0"/>
              <a:t> </a:t>
            </a:r>
            <a:r>
              <a:rPr sz="1200" spc="-35" dirty="0"/>
              <a:t>technology.</a:t>
            </a:r>
            <a:endParaRPr sz="1200"/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/>
          </a:p>
          <a:p>
            <a:pPr marL="2768600">
              <a:lnSpc>
                <a:spcPct val="100000"/>
              </a:lnSpc>
            </a:pPr>
            <a:r>
              <a:rPr sz="1200" spc="30" dirty="0">
                <a:solidFill>
                  <a:srgbClr val="AC1A96"/>
                </a:solidFill>
              </a:rPr>
              <a:t>C</a:t>
            </a:r>
            <a:r>
              <a:rPr sz="1200" spc="20" dirty="0">
                <a:solidFill>
                  <a:srgbClr val="AC1A96"/>
                </a:solidFill>
              </a:rPr>
              <a:t>E</a:t>
            </a:r>
            <a:r>
              <a:rPr sz="1200" dirty="0">
                <a:solidFill>
                  <a:srgbClr val="AC1A96"/>
                </a:solidFill>
              </a:rPr>
              <a:t>LL</a:t>
            </a:r>
            <a:r>
              <a:rPr sz="1200" spc="-105" dirty="0">
                <a:solidFill>
                  <a:srgbClr val="AC1A96"/>
                </a:solidFill>
              </a:rPr>
              <a:t> </a:t>
            </a:r>
            <a:r>
              <a:rPr sz="1200" spc="20" dirty="0">
                <a:solidFill>
                  <a:srgbClr val="AC1A96"/>
                </a:solidFill>
              </a:rPr>
              <a:t>B</a:t>
            </a:r>
            <a:r>
              <a:rPr sz="1200" spc="-55" dirty="0">
                <a:solidFill>
                  <a:srgbClr val="AC1A96"/>
                </a:solidFill>
              </a:rPr>
              <a:t>A</a:t>
            </a:r>
            <a:r>
              <a:rPr sz="1200" spc="-65" dirty="0">
                <a:solidFill>
                  <a:srgbClr val="AC1A96"/>
                </a:solidFill>
              </a:rPr>
              <a:t>TT</a:t>
            </a:r>
            <a:r>
              <a:rPr sz="1200" spc="20" dirty="0">
                <a:solidFill>
                  <a:srgbClr val="AC1A96"/>
                </a:solidFill>
              </a:rPr>
              <a:t>E</a:t>
            </a:r>
            <a:r>
              <a:rPr sz="1200" spc="-45" dirty="0">
                <a:solidFill>
                  <a:srgbClr val="AC1A96"/>
                </a:solidFill>
              </a:rPr>
              <a:t>R</a:t>
            </a:r>
            <a:r>
              <a:rPr sz="1200" dirty="0">
                <a:solidFill>
                  <a:srgbClr val="AC1A96"/>
                </a:solidFill>
              </a:rPr>
              <a:t>Y</a:t>
            </a:r>
            <a:endParaRPr sz="1200"/>
          </a:p>
          <a:p>
            <a:pPr marL="2768600" marR="477520">
              <a:lnSpc>
                <a:spcPts val="1430"/>
              </a:lnSpc>
              <a:spcBef>
                <a:spcPts val="120"/>
              </a:spcBef>
            </a:pPr>
            <a:r>
              <a:rPr sz="1200" spc="-15" dirty="0"/>
              <a:t>Polysaccharides </a:t>
            </a:r>
            <a:r>
              <a:rPr sz="1200" spc="-30" dirty="0"/>
              <a:t>enhance</a:t>
            </a:r>
            <a:r>
              <a:rPr sz="1200" spc="-25" dirty="0"/>
              <a:t> </a:t>
            </a:r>
            <a:r>
              <a:rPr sz="1200" spc="-35" dirty="0"/>
              <a:t>the</a:t>
            </a:r>
            <a:r>
              <a:rPr sz="1200" spc="-30" dirty="0"/>
              <a:t> </a:t>
            </a:r>
            <a:r>
              <a:rPr sz="1200" spc="-10" dirty="0"/>
              <a:t>production </a:t>
            </a:r>
            <a:r>
              <a:rPr sz="1200" dirty="0"/>
              <a:t>of </a:t>
            </a:r>
            <a:r>
              <a:rPr sz="1200" spc="-15" dirty="0"/>
              <a:t>mitochondria, </a:t>
            </a:r>
            <a:r>
              <a:rPr sz="1200" spc="-320" dirty="0"/>
              <a:t> </a:t>
            </a:r>
            <a:r>
              <a:rPr sz="1200" spc="-20" dirty="0"/>
              <a:t>which</a:t>
            </a:r>
            <a:r>
              <a:rPr sz="1200" spc="120" dirty="0"/>
              <a:t> </a:t>
            </a:r>
            <a:r>
              <a:rPr sz="1200" spc="-10" dirty="0"/>
              <a:t>are</a:t>
            </a:r>
            <a:r>
              <a:rPr sz="1200" spc="-30" dirty="0"/>
              <a:t> </a:t>
            </a:r>
            <a:r>
              <a:rPr sz="1200" spc="-35" dirty="0"/>
              <a:t>the</a:t>
            </a:r>
            <a:r>
              <a:rPr sz="1200" spc="114" dirty="0"/>
              <a:t> </a:t>
            </a:r>
            <a:r>
              <a:rPr sz="1200" spc="-10" dirty="0"/>
              <a:t>batteries</a:t>
            </a:r>
            <a:r>
              <a:rPr sz="1200" spc="-40" dirty="0"/>
              <a:t> </a:t>
            </a:r>
            <a:r>
              <a:rPr sz="1200" spc="-30" dirty="0"/>
              <a:t>that</a:t>
            </a:r>
            <a:r>
              <a:rPr sz="1200" spc="160" dirty="0"/>
              <a:t> </a:t>
            </a:r>
            <a:r>
              <a:rPr sz="1200" spc="-30" dirty="0"/>
              <a:t>fuel</a:t>
            </a:r>
            <a:r>
              <a:rPr sz="1200" spc="70" dirty="0"/>
              <a:t> </a:t>
            </a:r>
            <a:r>
              <a:rPr sz="1200" spc="-20" dirty="0"/>
              <a:t>cells</a:t>
            </a:r>
            <a:r>
              <a:rPr sz="1200" spc="35" dirty="0"/>
              <a:t> </a:t>
            </a:r>
            <a:r>
              <a:rPr sz="1200" spc="15" dirty="0"/>
              <a:t>in</a:t>
            </a:r>
            <a:r>
              <a:rPr sz="1200" spc="-30" dirty="0"/>
              <a:t> </a:t>
            </a:r>
            <a:r>
              <a:rPr sz="1200" spc="-25" dirty="0"/>
              <a:t>our</a:t>
            </a:r>
            <a:r>
              <a:rPr sz="1200" spc="20" dirty="0"/>
              <a:t> </a:t>
            </a:r>
            <a:r>
              <a:rPr sz="1200" spc="5" dirty="0"/>
              <a:t>bodies.</a:t>
            </a:r>
            <a:endParaRPr sz="1200"/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50"/>
          </a:p>
          <a:p>
            <a:pPr marL="2386965" marR="5080">
              <a:lnSpc>
                <a:spcPct val="100099"/>
              </a:lnSpc>
            </a:pPr>
            <a:r>
              <a:rPr sz="1200" spc="-45" dirty="0"/>
              <a:t>The</a:t>
            </a:r>
            <a:r>
              <a:rPr sz="1200" spc="-40" dirty="0"/>
              <a:t> </a:t>
            </a:r>
            <a:r>
              <a:rPr sz="1200" spc="-5" dirty="0"/>
              <a:t>sophisticated </a:t>
            </a:r>
            <a:r>
              <a:rPr sz="1200" spc="-10" dirty="0"/>
              <a:t>proprietary </a:t>
            </a:r>
            <a:r>
              <a:rPr sz="1200" spc="-25" dirty="0"/>
              <a:t>technology</a:t>
            </a:r>
            <a:r>
              <a:rPr sz="1200" spc="-20" dirty="0"/>
              <a:t> used to </a:t>
            </a:r>
            <a:r>
              <a:rPr sz="1200" spc="-25" dirty="0"/>
              <a:t>harvest</a:t>
            </a:r>
            <a:r>
              <a:rPr sz="1200" spc="280" dirty="0"/>
              <a:t> </a:t>
            </a:r>
            <a:r>
              <a:rPr sz="1200" spc="-20" dirty="0"/>
              <a:t>this potent </a:t>
            </a:r>
            <a:r>
              <a:rPr sz="1200" spc="-15" dirty="0"/>
              <a:t> </a:t>
            </a:r>
            <a:r>
              <a:rPr sz="1200" dirty="0"/>
              <a:t>rice </a:t>
            </a:r>
            <a:r>
              <a:rPr sz="1200" spc="-20" dirty="0"/>
              <a:t>guarantees </a:t>
            </a:r>
            <a:r>
              <a:rPr sz="1200" spc="-35" dirty="0"/>
              <a:t>the</a:t>
            </a:r>
            <a:r>
              <a:rPr sz="1200" spc="-30" dirty="0"/>
              <a:t> </a:t>
            </a:r>
            <a:r>
              <a:rPr sz="1200" spc="-15" dirty="0"/>
              <a:t>highest </a:t>
            </a:r>
            <a:r>
              <a:rPr sz="1200" spc="-20" dirty="0"/>
              <a:t>concentration</a:t>
            </a:r>
            <a:r>
              <a:rPr sz="1200" spc="-15" dirty="0"/>
              <a:t> </a:t>
            </a:r>
            <a:r>
              <a:rPr sz="1200" dirty="0"/>
              <a:t>of </a:t>
            </a:r>
            <a:r>
              <a:rPr sz="1200" spc="-15" dirty="0"/>
              <a:t>polysaccharides, </a:t>
            </a:r>
            <a:r>
              <a:rPr sz="1200" spc="-10" dirty="0"/>
              <a:t> polypeptides, </a:t>
            </a:r>
            <a:r>
              <a:rPr sz="1200" spc="-25" dirty="0"/>
              <a:t>and </a:t>
            </a:r>
            <a:r>
              <a:rPr sz="1200" spc="-20" dirty="0"/>
              <a:t>other</a:t>
            </a:r>
            <a:r>
              <a:rPr sz="1200" spc="-15" dirty="0"/>
              <a:t> </a:t>
            </a:r>
            <a:r>
              <a:rPr sz="1200" spc="-10" dirty="0"/>
              <a:t>essential </a:t>
            </a:r>
            <a:r>
              <a:rPr sz="1200" spc="-35" dirty="0"/>
              <a:t>nutrients</a:t>
            </a:r>
            <a:r>
              <a:rPr sz="1200" spc="260" dirty="0"/>
              <a:t> </a:t>
            </a:r>
            <a:r>
              <a:rPr sz="1200" spc="15" dirty="0"/>
              <a:t>in </a:t>
            </a:r>
            <a:r>
              <a:rPr sz="1200" spc="-25" dirty="0"/>
              <a:t>every </a:t>
            </a:r>
            <a:r>
              <a:rPr sz="1200" spc="-20" dirty="0"/>
              <a:t>batch.</a:t>
            </a:r>
            <a:r>
              <a:rPr sz="1200" spc="295" dirty="0"/>
              <a:t> </a:t>
            </a:r>
            <a:r>
              <a:rPr sz="1200" spc="-30" dirty="0"/>
              <a:t>This </a:t>
            </a:r>
            <a:r>
              <a:rPr sz="1200" spc="-25" dirty="0"/>
              <a:t> powerful,</a:t>
            </a:r>
            <a:r>
              <a:rPr sz="1200" spc="-20" dirty="0"/>
              <a:t> multi-purpose</a:t>
            </a:r>
            <a:r>
              <a:rPr sz="1200" spc="-15" dirty="0"/>
              <a:t> </a:t>
            </a:r>
            <a:r>
              <a:rPr sz="1200" spc="-25" dirty="0"/>
              <a:t>functional</a:t>
            </a:r>
            <a:r>
              <a:rPr sz="1200" spc="-20" dirty="0"/>
              <a:t> </a:t>
            </a:r>
            <a:r>
              <a:rPr sz="1200" spc="-25" dirty="0"/>
              <a:t>supplement</a:t>
            </a:r>
            <a:r>
              <a:rPr sz="1200" spc="-20" dirty="0"/>
              <a:t> </a:t>
            </a:r>
            <a:r>
              <a:rPr sz="1200" spc="-15" dirty="0"/>
              <a:t>also </a:t>
            </a:r>
            <a:r>
              <a:rPr sz="1200" spc="-20" dirty="0"/>
              <a:t>includes </a:t>
            </a:r>
            <a:r>
              <a:rPr sz="1200" spc="-15" dirty="0"/>
              <a:t>spirulina, </a:t>
            </a:r>
            <a:r>
              <a:rPr sz="1200" spc="-320" dirty="0"/>
              <a:t> </a:t>
            </a:r>
            <a:r>
              <a:rPr sz="1200" spc="-25" dirty="0"/>
              <a:t>known</a:t>
            </a:r>
            <a:r>
              <a:rPr sz="1200" spc="50" dirty="0"/>
              <a:t> </a:t>
            </a:r>
            <a:r>
              <a:rPr sz="1200" spc="-10" dirty="0"/>
              <a:t>for</a:t>
            </a:r>
            <a:r>
              <a:rPr sz="1200" spc="95" dirty="0"/>
              <a:t> </a:t>
            </a:r>
            <a:r>
              <a:rPr sz="1200" spc="-5" dirty="0"/>
              <a:t>its</a:t>
            </a:r>
            <a:r>
              <a:rPr sz="1200" spc="-30" dirty="0"/>
              <a:t> </a:t>
            </a:r>
            <a:r>
              <a:rPr sz="1200" spc="-25" dirty="0"/>
              <a:t>plant</a:t>
            </a:r>
            <a:r>
              <a:rPr sz="1200" spc="85" dirty="0"/>
              <a:t> </a:t>
            </a:r>
            <a:r>
              <a:rPr sz="1200" dirty="0"/>
              <a:t>base</a:t>
            </a:r>
            <a:r>
              <a:rPr sz="1200" spc="-30" dirty="0"/>
              <a:t> </a:t>
            </a:r>
            <a:r>
              <a:rPr sz="1200" spc="-20" dirty="0"/>
              <a:t>vitamins</a:t>
            </a:r>
            <a:r>
              <a:rPr sz="1200" spc="125" dirty="0"/>
              <a:t> </a:t>
            </a:r>
            <a:r>
              <a:rPr sz="1200" dirty="0"/>
              <a:t>/</a:t>
            </a:r>
            <a:r>
              <a:rPr sz="1200" spc="10" dirty="0"/>
              <a:t> </a:t>
            </a:r>
            <a:r>
              <a:rPr sz="1200" spc="-15" dirty="0"/>
              <a:t>minerals,</a:t>
            </a:r>
            <a:r>
              <a:rPr sz="1200" spc="85" dirty="0"/>
              <a:t> </a:t>
            </a:r>
            <a:r>
              <a:rPr sz="1200" spc="-15" dirty="0"/>
              <a:t>proteins,</a:t>
            </a:r>
            <a:r>
              <a:rPr sz="1200" spc="85" dirty="0"/>
              <a:t> </a:t>
            </a:r>
            <a:r>
              <a:rPr sz="1200" spc="-20" dirty="0"/>
              <a:t>antioxidants</a:t>
            </a:r>
            <a:r>
              <a:rPr sz="1200" spc="120" dirty="0"/>
              <a:t> </a:t>
            </a:r>
            <a:r>
              <a:rPr sz="1200" spc="-25" dirty="0"/>
              <a:t>and </a:t>
            </a:r>
            <a:r>
              <a:rPr sz="1200" spc="-320" dirty="0"/>
              <a:t> </a:t>
            </a:r>
            <a:r>
              <a:rPr sz="1200" spc="-20" dirty="0"/>
              <a:t>other</a:t>
            </a:r>
            <a:r>
              <a:rPr sz="1200" spc="80" dirty="0"/>
              <a:t> </a:t>
            </a:r>
            <a:r>
              <a:rPr sz="1200" spc="-30" dirty="0"/>
              <a:t>nutrients.</a:t>
            </a:r>
            <a:endParaRPr sz="12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8339" y="1057275"/>
              <a:ext cx="2677477" cy="53124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05325" y="3171761"/>
              <a:ext cx="2814701" cy="93821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762753" y="3293364"/>
            <a:ext cx="2274570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10" dirty="0">
                <a:latin typeface="Arial Black"/>
                <a:cs typeface="Arial Black"/>
              </a:rPr>
              <a:t>ENHANCE</a:t>
            </a:r>
            <a:endParaRPr sz="32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8339" y="1057275"/>
              <a:ext cx="2677477" cy="53124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95750" y="1238250"/>
              <a:ext cx="4076700" cy="36195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102478" y="2087247"/>
            <a:ext cx="1932939" cy="8661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8900" marR="5080" indent="-76200">
              <a:lnSpc>
                <a:spcPct val="100400"/>
              </a:lnSpc>
              <a:spcBef>
                <a:spcPts val="90"/>
              </a:spcBef>
            </a:pPr>
            <a:r>
              <a:rPr sz="1900" i="1" spc="-45" dirty="0">
                <a:solidFill>
                  <a:srgbClr val="AC1A96"/>
                </a:solidFill>
                <a:latin typeface="Arial Black"/>
                <a:cs typeface="Arial Black"/>
              </a:rPr>
              <a:t>“</a:t>
            </a:r>
            <a:r>
              <a:rPr sz="1800" spc="-45" dirty="0">
                <a:solidFill>
                  <a:srgbClr val="AC1A96"/>
                </a:solidFill>
                <a:latin typeface="Arial Black"/>
                <a:cs typeface="Arial Black"/>
              </a:rPr>
              <a:t>We </a:t>
            </a:r>
            <a:r>
              <a:rPr sz="1800" dirty="0">
                <a:solidFill>
                  <a:srgbClr val="AC1A96"/>
                </a:solidFill>
                <a:latin typeface="Arial Black"/>
                <a:cs typeface="Arial Black"/>
              </a:rPr>
              <a:t>rejuvenate </a:t>
            </a:r>
            <a:r>
              <a:rPr sz="1800" spc="-59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AC1A96"/>
                </a:solidFill>
                <a:latin typeface="Arial Black"/>
                <a:cs typeface="Arial Black"/>
              </a:rPr>
              <a:t>by</a:t>
            </a:r>
            <a:r>
              <a:rPr sz="1800" spc="1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spc="5" dirty="0">
                <a:solidFill>
                  <a:srgbClr val="AC1A96"/>
                </a:solidFill>
                <a:latin typeface="Arial Black"/>
                <a:cs typeface="Arial Black"/>
              </a:rPr>
              <a:t>boosting </a:t>
            </a:r>
            <a:r>
              <a:rPr sz="1800" spc="1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AC1A96"/>
                </a:solidFill>
                <a:latin typeface="Arial Black"/>
                <a:cs typeface="Arial Black"/>
              </a:rPr>
              <a:t>our</a:t>
            </a:r>
            <a:r>
              <a:rPr sz="1800" spc="25" dirty="0">
                <a:solidFill>
                  <a:srgbClr val="AC1A96"/>
                </a:solidFill>
                <a:latin typeface="Arial Black"/>
                <a:cs typeface="Arial Black"/>
              </a:rPr>
              <a:t> w</a:t>
            </a:r>
            <a:r>
              <a:rPr sz="1800" dirty="0">
                <a:solidFill>
                  <a:srgbClr val="AC1A96"/>
                </a:solidFill>
                <a:latin typeface="Arial Black"/>
                <a:cs typeface="Arial Black"/>
              </a:rPr>
              <a:t>a</a:t>
            </a:r>
            <a:r>
              <a:rPr sz="1800" spc="25" dirty="0">
                <a:solidFill>
                  <a:srgbClr val="AC1A96"/>
                </a:solidFill>
                <a:latin typeface="Arial Black"/>
                <a:cs typeface="Arial Black"/>
              </a:rPr>
              <a:t>t</a:t>
            </a:r>
            <a:r>
              <a:rPr sz="1800" dirty="0">
                <a:solidFill>
                  <a:srgbClr val="AC1A96"/>
                </a:solidFill>
                <a:latin typeface="Arial Black"/>
                <a:cs typeface="Arial Black"/>
              </a:rPr>
              <a:t>er</a:t>
            </a:r>
            <a:r>
              <a:rPr sz="1800" spc="-125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spc="20" dirty="0">
                <a:solidFill>
                  <a:srgbClr val="AC1A96"/>
                </a:solidFill>
                <a:latin typeface="Arial Black"/>
                <a:cs typeface="Arial Black"/>
              </a:rPr>
              <a:t>w</a:t>
            </a:r>
            <a:r>
              <a:rPr sz="1800" dirty="0">
                <a:solidFill>
                  <a:srgbClr val="AC1A96"/>
                </a:solidFill>
                <a:latin typeface="Arial Black"/>
                <a:cs typeface="Arial Black"/>
              </a:rPr>
              <a:t>i</a:t>
            </a:r>
            <a:r>
              <a:rPr sz="1800" spc="25" dirty="0">
                <a:solidFill>
                  <a:srgbClr val="AC1A96"/>
                </a:solidFill>
                <a:latin typeface="Arial Black"/>
                <a:cs typeface="Arial Black"/>
              </a:rPr>
              <a:t>t</a:t>
            </a:r>
            <a:r>
              <a:rPr sz="1800" dirty="0">
                <a:solidFill>
                  <a:srgbClr val="AC1A96"/>
                </a:solidFill>
                <a:latin typeface="Arial Black"/>
                <a:cs typeface="Arial Black"/>
              </a:rPr>
              <a:t>h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78678" y="2912439"/>
            <a:ext cx="1981835" cy="51244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800" spc="-5" dirty="0">
                <a:solidFill>
                  <a:srgbClr val="AC1A96"/>
                </a:solidFill>
                <a:latin typeface="Arial Black"/>
                <a:cs typeface="Arial Black"/>
              </a:rPr>
              <a:t>alfa</a:t>
            </a:r>
            <a:r>
              <a:rPr sz="1800" spc="-8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AC1A96"/>
                </a:solidFill>
                <a:latin typeface="Arial Black"/>
                <a:cs typeface="Arial Black"/>
              </a:rPr>
              <a:t>ENERGY…”</a:t>
            </a:r>
            <a:endParaRPr sz="1800">
              <a:latin typeface="Arial Black"/>
              <a:cs typeface="Arial Black"/>
            </a:endParaRPr>
          </a:p>
          <a:p>
            <a:pPr marL="22225"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Arial"/>
                <a:cs typeface="Arial"/>
              </a:rPr>
              <a:t>- </a:t>
            </a:r>
            <a:r>
              <a:rPr sz="1200" spc="-45" dirty="0">
                <a:latin typeface="Arial"/>
                <a:cs typeface="Arial"/>
              </a:rPr>
              <a:t>The</a:t>
            </a:r>
            <a:r>
              <a:rPr sz="1200" spc="9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Wilsons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100" y="0"/>
            <a:ext cx="12153900" cy="6858000"/>
            <a:chOff x="38100" y="0"/>
            <a:chExt cx="121539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100" y="0"/>
              <a:ext cx="12153900" cy="68579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857945" y="127913"/>
              <a:ext cx="2905125" cy="5747385"/>
            </a:xfrm>
            <a:custGeom>
              <a:avLst/>
              <a:gdLst/>
              <a:ahLst/>
              <a:cxnLst/>
              <a:rect l="l" t="t" r="r" b="b"/>
              <a:pathLst>
                <a:path w="2905125" h="5747385">
                  <a:moveTo>
                    <a:pt x="145233" y="0"/>
                  </a:moveTo>
                  <a:lnTo>
                    <a:pt x="2759430" y="0"/>
                  </a:lnTo>
                  <a:lnTo>
                    <a:pt x="2788972" y="6698"/>
                  </a:lnTo>
                  <a:lnTo>
                    <a:pt x="2841049" y="55726"/>
                  </a:lnTo>
                  <a:lnTo>
                    <a:pt x="2862482" y="95013"/>
                  </a:lnTo>
                  <a:lnTo>
                    <a:pt x="2880110" y="142122"/>
                  </a:lnTo>
                  <a:lnTo>
                    <a:pt x="2893384" y="195531"/>
                  </a:lnTo>
                  <a:lnTo>
                    <a:pt x="2901752" y="253720"/>
                  </a:lnTo>
                  <a:lnTo>
                    <a:pt x="2904664" y="315168"/>
                  </a:lnTo>
                  <a:lnTo>
                    <a:pt x="2904664" y="4143534"/>
                  </a:lnTo>
                  <a:lnTo>
                    <a:pt x="2901752" y="4207643"/>
                  </a:lnTo>
                  <a:lnTo>
                    <a:pt x="2893385" y="4267081"/>
                  </a:lnTo>
                  <a:lnTo>
                    <a:pt x="2880111" y="4320653"/>
                  </a:lnTo>
                  <a:lnTo>
                    <a:pt x="2862482" y="4367164"/>
                  </a:lnTo>
                  <a:lnTo>
                    <a:pt x="2841050" y="4405420"/>
                  </a:lnTo>
                  <a:lnTo>
                    <a:pt x="2788973" y="4452384"/>
                  </a:lnTo>
                  <a:lnTo>
                    <a:pt x="2759431" y="4458702"/>
                  </a:lnTo>
                  <a:lnTo>
                    <a:pt x="1161866" y="4458702"/>
                  </a:lnTo>
                  <a:lnTo>
                    <a:pt x="580933" y="5747184"/>
                  </a:lnTo>
                  <a:lnTo>
                    <a:pt x="580933" y="4467972"/>
                  </a:lnTo>
                  <a:lnTo>
                    <a:pt x="145233" y="4467972"/>
                  </a:lnTo>
                  <a:lnTo>
                    <a:pt x="115691" y="4461273"/>
                  </a:lnTo>
                  <a:lnTo>
                    <a:pt x="63615" y="4412245"/>
                  </a:lnTo>
                  <a:lnTo>
                    <a:pt x="42182" y="4372958"/>
                  </a:lnTo>
                  <a:lnTo>
                    <a:pt x="24553" y="4325849"/>
                  </a:lnTo>
                  <a:lnTo>
                    <a:pt x="11280" y="4272440"/>
                  </a:lnTo>
                  <a:lnTo>
                    <a:pt x="2912" y="4214251"/>
                  </a:lnTo>
                  <a:lnTo>
                    <a:pt x="0" y="4152804"/>
                  </a:lnTo>
                  <a:lnTo>
                    <a:pt x="0" y="324437"/>
                  </a:lnTo>
                  <a:lnTo>
                    <a:pt x="2911" y="259930"/>
                  </a:lnTo>
                  <a:lnTo>
                    <a:pt x="11279" y="199442"/>
                  </a:lnTo>
                  <a:lnTo>
                    <a:pt x="24553" y="144385"/>
                  </a:lnTo>
                  <a:lnTo>
                    <a:pt x="42181" y="96172"/>
                  </a:lnTo>
                  <a:lnTo>
                    <a:pt x="63614" y="56215"/>
                  </a:lnTo>
                  <a:lnTo>
                    <a:pt x="88301" y="25926"/>
                  </a:lnTo>
                  <a:lnTo>
                    <a:pt x="115690" y="6716"/>
                  </a:lnTo>
                  <a:lnTo>
                    <a:pt x="145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29600" y="0"/>
              <a:ext cx="3957701" cy="685323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039479" y="1273111"/>
            <a:ext cx="2420620" cy="93789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b="1" dirty="0">
                <a:latin typeface="Arial"/>
                <a:cs typeface="Arial"/>
              </a:rPr>
              <a:t>EXPERIENCE</a:t>
            </a:r>
            <a:r>
              <a:rPr sz="950" b="1" spc="250" dirty="0">
                <a:latin typeface="Arial"/>
                <a:cs typeface="Arial"/>
              </a:rPr>
              <a:t> </a:t>
            </a:r>
            <a:r>
              <a:rPr sz="950" b="1" spc="10" dirty="0">
                <a:latin typeface="Arial"/>
                <a:cs typeface="Arial"/>
              </a:rPr>
              <a:t>ALFA</a:t>
            </a:r>
            <a:r>
              <a:rPr sz="950" b="1" spc="135" dirty="0">
                <a:latin typeface="Arial"/>
                <a:cs typeface="Arial"/>
              </a:rPr>
              <a:t> </a:t>
            </a:r>
            <a:r>
              <a:rPr sz="950" b="1" spc="-10" dirty="0">
                <a:latin typeface="Arial"/>
                <a:cs typeface="Arial"/>
              </a:rPr>
              <a:t>ENERGY</a:t>
            </a:r>
            <a:r>
              <a:rPr sz="950" b="1" spc="185" dirty="0">
                <a:latin typeface="Arial"/>
                <a:cs typeface="Arial"/>
              </a:rPr>
              <a:t> </a:t>
            </a:r>
            <a:r>
              <a:rPr sz="950" b="1" dirty="0">
                <a:latin typeface="Arial"/>
                <a:cs typeface="Arial"/>
              </a:rPr>
              <a:t>BENEFITS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 marL="222250" indent="-210185">
              <a:lnSpc>
                <a:spcPct val="100000"/>
              </a:lnSpc>
              <a:buFont typeface="Wingdings"/>
              <a:buChar char=""/>
              <a:tabLst>
                <a:tab pos="222885" algn="l"/>
              </a:tabLst>
            </a:pPr>
            <a:r>
              <a:rPr sz="950" dirty="0">
                <a:latin typeface="Arial"/>
                <a:cs typeface="Arial"/>
              </a:rPr>
              <a:t>Cell-hydrating,</a:t>
            </a:r>
            <a:r>
              <a:rPr sz="950" spc="204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high</a:t>
            </a:r>
            <a:r>
              <a:rPr sz="950" spc="8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pH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alkaline</a:t>
            </a:r>
            <a:r>
              <a:rPr sz="950" spc="8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water</a:t>
            </a:r>
            <a:endParaRPr sz="950">
              <a:latin typeface="Arial"/>
              <a:cs typeface="Arial"/>
            </a:endParaRPr>
          </a:p>
          <a:p>
            <a:pPr marL="222250" marR="36195" indent="-210185">
              <a:lnSpc>
                <a:spcPct val="105400"/>
              </a:lnSpc>
              <a:buFont typeface="Wingdings"/>
              <a:buChar char=""/>
              <a:tabLst>
                <a:tab pos="222885" algn="l"/>
              </a:tabLst>
            </a:pPr>
            <a:r>
              <a:rPr sz="950" spc="5" dirty="0">
                <a:latin typeface="Arial"/>
                <a:cs typeface="Arial"/>
              </a:rPr>
              <a:t>Enhances</a:t>
            </a:r>
            <a:r>
              <a:rPr sz="950" spc="7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the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body’s</a:t>
            </a:r>
            <a:r>
              <a:rPr sz="950" spc="8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natural</a:t>
            </a:r>
            <a:r>
              <a:rPr sz="950" spc="12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process, </a:t>
            </a:r>
            <a:r>
              <a:rPr sz="950" spc="15" dirty="0">
                <a:latin typeface="Arial"/>
                <a:cs typeface="Arial"/>
              </a:rPr>
              <a:t> </a:t>
            </a:r>
            <a:r>
              <a:rPr sz="950" spc="-15" dirty="0">
                <a:latin typeface="Arial"/>
                <a:cs typeface="Arial"/>
              </a:rPr>
              <a:t>prevents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disease, </a:t>
            </a:r>
            <a:r>
              <a:rPr sz="950" spc="5" dirty="0">
                <a:latin typeface="Arial"/>
                <a:cs typeface="Arial"/>
              </a:rPr>
              <a:t>boost </a:t>
            </a:r>
            <a:r>
              <a:rPr sz="950" spc="-5" dirty="0">
                <a:latin typeface="Arial"/>
                <a:cs typeface="Arial"/>
              </a:rPr>
              <a:t>energy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&amp; slow </a:t>
            </a:r>
            <a:r>
              <a:rPr sz="950" spc="-2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down</a:t>
            </a:r>
            <a:r>
              <a:rPr sz="950" spc="8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aging</a:t>
            </a:r>
            <a:endParaRPr sz="9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443351" y="6129337"/>
            <a:ext cx="7896225" cy="247650"/>
          </a:xfrm>
          <a:custGeom>
            <a:avLst/>
            <a:gdLst/>
            <a:ahLst/>
            <a:cxnLst/>
            <a:rect l="l" t="t" r="r" b="b"/>
            <a:pathLst>
              <a:path w="7896225" h="247650">
                <a:moveTo>
                  <a:pt x="0" y="247650"/>
                </a:moveTo>
                <a:lnTo>
                  <a:pt x="7896225" y="247650"/>
                </a:lnTo>
                <a:lnTo>
                  <a:pt x="7896225" y="0"/>
                </a:lnTo>
                <a:lnTo>
                  <a:pt x="0" y="0"/>
                </a:lnTo>
                <a:lnTo>
                  <a:pt x="0" y="247650"/>
                </a:lnTo>
                <a:close/>
              </a:path>
            </a:pathLst>
          </a:custGeom>
          <a:ln w="9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579876" y="6168707"/>
            <a:ext cx="7628890" cy="1739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b="1" spc="5" dirty="0">
                <a:solidFill>
                  <a:srgbClr val="FFFFFF"/>
                </a:solidFill>
                <a:latin typeface="Arial Narrow"/>
                <a:cs typeface="Arial Narrow"/>
              </a:rPr>
              <a:t>*This</a:t>
            </a:r>
            <a:r>
              <a:rPr sz="950" b="1" spc="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statement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has </a:t>
            </a:r>
            <a:r>
              <a:rPr sz="950" b="1" spc="30" dirty="0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been</a:t>
            </a:r>
            <a:r>
              <a:rPr sz="950" b="1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evaluated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by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30" dirty="0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sz="950" b="1" spc="-6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35" dirty="0">
                <a:solidFill>
                  <a:srgbClr val="FFFFFF"/>
                </a:solidFill>
                <a:latin typeface="Arial Narrow"/>
                <a:cs typeface="Arial Narrow"/>
              </a:rPr>
              <a:t>Food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sz="950" b="1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Drug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Administration.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5" dirty="0">
                <a:solidFill>
                  <a:srgbClr val="FFFFFF"/>
                </a:solidFill>
                <a:latin typeface="Arial Narrow"/>
                <a:cs typeface="Arial Narrow"/>
              </a:rPr>
              <a:t>This</a:t>
            </a:r>
            <a:r>
              <a:rPr sz="950" b="1" spc="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product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5" dirty="0">
                <a:solidFill>
                  <a:srgbClr val="FFFFFF"/>
                </a:solidFill>
                <a:latin typeface="Arial Narrow"/>
                <a:cs typeface="Arial Narrow"/>
              </a:rPr>
              <a:t>is</a:t>
            </a:r>
            <a:r>
              <a:rPr sz="950" b="1" spc="-5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30" dirty="0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sz="950" b="1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intended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sz="950" b="1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diagnose,</a:t>
            </a:r>
            <a:r>
              <a:rPr sz="950" b="1" spc="-6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treat,</a:t>
            </a:r>
            <a:r>
              <a:rPr sz="950" b="1" spc="6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cure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or</a:t>
            </a:r>
            <a:r>
              <a:rPr sz="950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prevent</a:t>
            </a:r>
            <a:r>
              <a:rPr sz="950" b="1" spc="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any</a:t>
            </a:r>
            <a:r>
              <a:rPr sz="950" b="1" spc="-6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disease.</a:t>
            </a:r>
            <a:endParaRPr sz="950">
              <a:latin typeface="Arial Narrow"/>
              <a:cs typeface="Arial Narrow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9650" y="1209675"/>
            <a:ext cx="2686050" cy="5314950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8934450" y="314325"/>
            <a:ext cx="2714625" cy="4219575"/>
            <a:chOff x="8934450" y="314325"/>
            <a:chExt cx="2714625" cy="421957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77350" y="314325"/>
              <a:ext cx="1885950" cy="85725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34450" y="2324100"/>
              <a:ext cx="2714625" cy="2209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362824" cy="685799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4750" y="0"/>
              <a:ext cx="8477250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933435" y="1940877"/>
            <a:ext cx="2432050" cy="1221740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>
              <a:lnSpc>
                <a:spcPct val="92200"/>
              </a:lnSpc>
              <a:spcBef>
                <a:spcPts val="384"/>
              </a:spcBef>
            </a:pPr>
            <a:r>
              <a:rPr sz="2750" spc="25" dirty="0">
                <a:solidFill>
                  <a:srgbClr val="000000"/>
                </a:solidFill>
              </a:rPr>
              <a:t>DO</a:t>
            </a:r>
            <a:r>
              <a:rPr sz="2750" spc="50" dirty="0">
                <a:solidFill>
                  <a:srgbClr val="000000"/>
                </a:solidFill>
              </a:rPr>
              <a:t> </a:t>
            </a:r>
            <a:r>
              <a:rPr sz="2750" spc="-20" dirty="0">
                <a:solidFill>
                  <a:srgbClr val="000000"/>
                </a:solidFill>
              </a:rPr>
              <a:t>YOU </a:t>
            </a:r>
            <a:r>
              <a:rPr sz="2750" spc="-15" dirty="0">
                <a:solidFill>
                  <a:srgbClr val="000000"/>
                </a:solidFill>
              </a:rPr>
              <a:t> </a:t>
            </a:r>
            <a:r>
              <a:rPr sz="2750" spc="20" dirty="0">
                <a:solidFill>
                  <a:srgbClr val="000000"/>
                </a:solidFill>
              </a:rPr>
              <a:t>BALANCE </a:t>
            </a:r>
            <a:r>
              <a:rPr sz="2750" spc="25" dirty="0">
                <a:solidFill>
                  <a:srgbClr val="000000"/>
                </a:solidFill>
              </a:rPr>
              <a:t> </a:t>
            </a:r>
            <a:r>
              <a:rPr sz="2750" spc="-50" dirty="0">
                <a:solidFill>
                  <a:srgbClr val="000000"/>
                </a:solidFill>
              </a:rPr>
              <a:t>W</a:t>
            </a:r>
            <a:r>
              <a:rPr sz="2750" spc="30" dirty="0">
                <a:solidFill>
                  <a:srgbClr val="000000"/>
                </a:solidFill>
              </a:rPr>
              <a:t>OR</a:t>
            </a:r>
            <a:r>
              <a:rPr sz="2750" spc="40" dirty="0">
                <a:solidFill>
                  <a:srgbClr val="000000"/>
                </a:solidFill>
              </a:rPr>
              <a:t>K</a:t>
            </a:r>
            <a:r>
              <a:rPr sz="2750" spc="-15" dirty="0">
                <a:solidFill>
                  <a:srgbClr val="000000"/>
                </a:solidFill>
              </a:rPr>
              <a:t>-</a:t>
            </a:r>
            <a:r>
              <a:rPr sz="2750" spc="35" dirty="0">
                <a:solidFill>
                  <a:srgbClr val="000000"/>
                </a:solidFill>
              </a:rPr>
              <a:t>L</a:t>
            </a:r>
            <a:r>
              <a:rPr sz="2750" spc="-25" dirty="0">
                <a:solidFill>
                  <a:srgbClr val="000000"/>
                </a:solidFill>
              </a:rPr>
              <a:t>I</a:t>
            </a:r>
            <a:r>
              <a:rPr sz="2750" spc="35" dirty="0">
                <a:solidFill>
                  <a:srgbClr val="000000"/>
                </a:solidFill>
              </a:rPr>
              <a:t>F</a:t>
            </a:r>
            <a:r>
              <a:rPr sz="2750" spc="30" dirty="0">
                <a:solidFill>
                  <a:srgbClr val="000000"/>
                </a:solidFill>
              </a:rPr>
              <a:t>E</a:t>
            </a:r>
            <a:r>
              <a:rPr sz="2750" spc="15" dirty="0">
                <a:solidFill>
                  <a:srgbClr val="000000"/>
                </a:solidFill>
              </a:rPr>
              <a:t>?</a:t>
            </a:r>
            <a:endParaRPr sz="2750"/>
          </a:p>
        </p:txBody>
      </p:sp>
      <p:grpSp>
        <p:nvGrpSpPr>
          <p:cNvPr id="6" name="object 6"/>
          <p:cNvGrpSpPr/>
          <p:nvPr/>
        </p:nvGrpSpPr>
        <p:grpSpPr>
          <a:xfrm>
            <a:off x="7848600" y="628650"/>
            <a:ext cx="4029075" cy="5381625"/>
            <a:chOff x="7848600" y="628650"/>
            <a:chExt cx="4029075" cy="5381625"/>
          </a:xfrm>
        </p:grpSpPr>
        <p:sp>
          <p:nvSpPr>
            <p:cNvPr id="7" name="object 7"/>
            <p:cNvSpPr/>
            <p:nvPr/>
          </p:nvSpPr>
          <p:spPr>
            <a:xfrm>
              <a:off x="7848600" y="4543425"/>
              <a:ext cx="4029075" cy="19050"/>
            </a:xfrm>
            <a:custGeom>
              <a:avLst/>
              <a:gdLst/>
              <a:ahLst/>
              <a:cxnLst/>
              <a:rect l="l" t="t" r="r" b="b"/>
              <a:pathLst>
                <a:path w="4029075" h="19050">
                  <a:moveTo>
                    <a:pt x="4029075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4029075" y="19050"/>
                  </a:lnTo>
                  <a:lnTo>
                    <a:pt x="4029075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848600" y="628650"/>
              <a:ext cx="942975" cy="276225"/>
            </a:xfrm>
            <a:custGeom>
              <a:avLst/>
              <a:gdLst/>
              <a:ahLst/>
              <a:cxnLst/>
              <a:rect l="l" t="t" r="r" b="b"/>
              <a:pathLst>
                <a:path w="942975" h="276225">
                  <a:moveTo>
                    <a:pt x="942975" y="0"/>
                  </a:moveTo>
                  <a:lnTo>
                    <a:pt x="0" y="0"/>
                  </a:lnTo>
                  <a:lnTo>
                    <a:pt x="0" y="276225"/>
                  </a:lnTo>
                  <a:lnTo>
                    <a:pt x="942975" y="276225"/>
                  </a:lnTo>
                  <a:lnTo>
                    <a:pt x="9429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58275" y="4572000"/>
              <a:ext cx="1438275" cy="143827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7980" y="3258502"/>
            <a:ext cx="3005455" cy="11017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99800"/>
              </a:lnSpc>
              <a:spcBef>
                <a:spcPts val="130"/>
              </a:spcBef>
            </a:pPr>
            <a:r>
              <a:rPr sz="1400" spc="100" dirty="0">
                <a:latin typeface="Arial"/>
                <a:cs typeface="Arial"/>
              </a:rPr>
              <a:t>W</a:t>
            </a:r>
            <a:r>
              <a:rPr sz="1400" spc="-30" dirty="0">
                <a:latin typeface="Arial"/>
                <a:cs typeface="Arial"/>
              </a:rPr>
              <a:t>h</a:t>
            </a:r>
            <a:r>
              <a:rPr sz="1400" spc="-15" dirty="0">
                <a:latin typeface="Arial"/>
                <a:cs typeface="Arial"/>
              </a:rPr>
              <a:t>il</a:t>
            </a:r>
            <a:r>
              <a:rPr sz="1400" spc="15" dirty="0">
                <a:latin typeface="Arial"/>
                <a:cs typeface="Arial"/>
              </a:rPr>
              <a:t>e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45" dirty="0">
                <a:latin typeface="Arial"/>
                <a:cs typeface="Arial"/>
              </a:rPr>
              <a:t>o</a:t>
            </a:r>
            <a:r>
              <a:rPr sz="1400" spc="-30" dirty="0">
                <a:latin typeface="Arial"/>
                <a:cs typeface="Arial"/>
              </a:rPr>
              <a:t>u</a:t>
            </a:r>
            <a:r>
              <a:rPr sz="1400" spc="5" dirty="0">
                <a:latin typeface="Arial"/>
                <a:cs typeface="Arial"/>
              </a:rPr>
              <a:t>r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-30" dirty="0">
                <a:latin typeface="Arial"/>
                <a:cs typeface="Arial"/>
              </a:rPr>
              <a:t>nn</a:t>
            </a:r>
            <a:r>
              <a:rPr sz="1400" spc="45" dirty="0">
                <a:latin typeface="Arial"/>
                <a:cs typeface="Arial"/>
              </a:rPr>
              <a:t>o</a:t>
            </a:r>
            <a:r>
              <a:rPr sz="1400" spc="-30" dirty="0">
                <a:latin typeface="Arial"/>
                <a:cs typeface="Arial"/>
              </a:rPr>
              <a:t>va</a:t>
            </a:r>
            <a:r>
              <a:rPr sz="1400" spc="-20" dirty="0">
                <a:latin typeface="Arial"/>
                <a:cs typeface="Arial"/>
              </a:rPr>
              <a:t>t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-30" dirty="0">
                <a:latin typeface="Arial"/>
                <a:cs typeface="Arial"/>
              </a:rPr>
              <a:t>v</a:t>
            </a:r>
            <a:r>
              <a:rPr sz="1400" spc="15" dirty="0">
                <a:latin typeface="Arial"/>
                <a:cs typeface="Arial"/>
              </a:rPr>
              <a:t>e</a:t>
            </a:r>
            <a:r>
              <a:rPr sz="1400" spc="90" dirty="0">
                <a:latin typeface="Arial"/>
                <a:cs typeface="Arial"/>
              </a:rPr>
              <a:t> </a:t>
            </a:r>
            <a:r>
              <a:rPr sz="1400" spc="45" dirty="0">
                <a:latin typeface="Arial"/>
                <a:cs typeface="Arial"/>
              </a:rPr>
              <a:t>de</a:t>
            </a:r>
            <a:r>
              <a:rPr sz="1400" spc="-15" dirty="0">
                <a:latin typeface="Arial"/>
                <a:cs typeface="Arial"/>
              </a:rPr>
              <a:t>li</a:t>
            </a:r>
            <a:r>
              <a:rPr sz="1400" spc="-30" dirty="0">
                <a:latin typeface="Arial"/>
                <a:cs typeface="Arial"/>
              </a:rPr>
              <a:t>v</a:t>
            </a:r>
            <a:r>
              <a:rPr sz="1400" spc="45" dirty="0">
                <a:latin typeface="Arial"/>
                <a:cs typeface="Arial"/>
              </a:rPr>
              <a:t>e</a:t>
            </a:r>
            <a:r>
              <a:rPr sz="1400" spc="-25" dirty="0">
                <a:latin typeface="Arial"/>
                <a:cs typeface="Arial"/>
              </a:rPr>
              <a:t>r</a:t>
            </a:r>
            <a:r>
              <a:rPr sz="1400" spc="10" dirty="0">
                <a:latin typeface="Arial"/>
                <a:cs typeface="Arial"/>
              </a:rPr>
              <a:t>y</a:t>
            </a:r>
            <a:r>
              <a:rPr sz="1400" spc="-130" dirty="0">
                <a:latin typeface="Arial"/>
                <a:cs typeface="Arial"/>
              </a:rPr>
              <a:t> </a:t>
            </a:r>
            <a:r>
              <a:rPr sz="1400" spc="45" dirty="0">
                <a:latin typeface="Arial"/>
                <a:cs typeface="Arial"/>
              </a:rPr>
              <a:t>s</a:t>
            </a:r>
            <a:r>
              <a:rPr sz="1400" spc="-30" dirty="0">
                <a:latin typeface="Arial"/>
                <a:cs typeface="Arial"/>
              </a:rPr>
              <a:t>y</a:t>
            </a:r>
            <a:r>
              <a:rPr sz="1400" spc="45" dirty="0">
                <a:latin typeface="Arial"/>
                <a:cs typeface="Arial"/>
              </a:rPr>
              <a:t>s</a:t>
            </a:r>
            <a:r>
              <a:rPr sz="1400" spc="-20" dirty="0">
                <a:latin typeface="Arial"/>
                <a:cs typeface="Arial"/>
              </a:rPr>
              <a:t>t</a:t>
            </a:r>
            <a:r>
              <a:rPr sz="1400" spc="45" dirty="0">
                <a:latin typeface="Arial"/>
                <a:cs typeface="Arial"/>
              </a:rPr>
              <a:t>e</a:t>
            </a:r>
            <a:r>
              <a:rPr sz="1400" spc="30" dirty="0">
                <a:latin typeface="Arial"/>
                <a:cs typeface="Arial"/>
              </a:rPr>
              <a:t>m</a:t>
            </a:r>
            <a:r>
              <a:rPr sz="1400" spc="5" dirty="0">
                <a:latin typeface="Arial"/>
                <a:cs typeface="Arial"/>
              </a:rPr>
              <a:t>s  </a:t>
            </a:r>
            <a:r>
              <a:rPr sz="1400" spc="45" dirty="0">
                <a:latin typeface="Arial"/>
                <a:cs typeface="Arial"/>
              </a:rPr>
              <a:t>p</a:t>
            </a:r>
            <a:r>
              <a:rPr sz="1400" spc="-25" dirty="0">
                <a:latin typeface="Arial"/>
                <a:cs typeface="Arial"/>
              </a:rPr>
              <a:t>r</a:t>
            </a:r>
            <a:r>
              <a:rPr sz="1400" spc="45" dirty="0">
                <a:latin typeface="Arial"/>
                <a:cs typeface="Arial"/>
              </a:rPr>
              <a:t>od</a:t>
            </a:r>
            <a:r>
              <a:rPr sz="1400" spc="-30" dirty="0">
                <a:latin typeface="Arial"/>
                <a:cs typeface="Arial"/>
              </a:rPr>
              <a:t>u</a:t>
            </a:r>
            <a:r>
              <a:rPr sz="1400" spc="45" dirty="0">
                <a:latin typeface="Arial"/>
                <a:cs typeface="Arial"/>
              </a:rPr>
              <a:t>c</a:t>
            </a:r>
            <a:r>
              <a:rPr sz="1400" spc="15" dirty="0">
                <a:latin typeface="Arial"/>
                <a:cs typeface="Arial"/>
              </a:rPr>
              <a:t>e</a:t>
            </a:r>
            <a:r>
              <a:rPr sz="1400" spc="-135" dirty="0">
                <a:latin typeface="Arial"/>
                <a:cs typeface="Arial"/>
              </a:rPr>
              <a:t> </a:t>
            </a:r>
            <a:r>
              <a:rPr sz="1400" spc="45" dirty="0">
                <a:latin typeface="Arial"/>
                <a:cs typeface="Arial"/>
              </a:rPr>
              <a:t>s</a:t>
            </a:r>
            <a:r>
              <a:rPr sz="1400" spc="-30" dirty="0">
                <a:latin typeface="Arial"/>
                <a:cs typeface="Arial"/>
              </a:rPr>
              <a:t>u</a:t>
            </a:r>
            <a:r>
              <a:rPr sz="1400" spc="45" dirty="0">
                <a:latin typeface="Arial"/>
                <a:cs typeface="Arial"/>
              </a:rPr>
              <a:t>pe</a:t>
            </a:r>
            <a:r>
              <a:rPr sz="1400" spc="-25" dirty="0">
                <a:latin typeface="Arial"/>
                <a:cs typeface="Arial"/>
              </a:rPr>
              <a:t>r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45" dirty="0">
                <a:latin typeface="Arial"/>
                <a:cs typeface="Arial"/>
              </a:rPr>
              <a:t>o</a:t>
            </a:r>
            <a:r>
              <a:rPr sz="1400" spc="5" dirty="0">
                <a:latin typeface="Arial"/>
                <a:cs typeface="Arial"/>
              </a:rPr>
              <a:t>r</a:t>
            </a:r>
            <a:r>
              <a:rPr sz="1400" spc="-190" dirty="0">
                <a:latin typeface="Arial"/>
                <a:cs typeface="Arial"/>
              </a:rPr>
              <a:t> </a:t>
            </a:r>
            <a:r>
              <a:rPr sz="1400" spc="45" dirty="0">
                <a:latin typeface="Arial"/>
                <a:cs typeface="Arial"/>
              </a:rPr>
              <a:t>p</a:t>
            </a:r>
            <a:r>
              <a:rPr sz="1400" spc="-25" dirty="0">
                <a:latin typeface="Arial"/>
                <a:cs typeface="Arial"/>
              </a:rPr>
              <a:t>r</a:t>
            </a:r>
            <a:r>
              <a:rPr sz="1400" spc="45" dirty="0">
                <a:latin typeface="Arial"/>
                <a:cs typeface="Arial"/>
              </a:rPr>
              <a:t>od</a:t>
            </a:r>
            <a:r>
              <a:rPr sz="1400" spc="-30" dirty="0">
                <a:latin typeface="Arial"/>
                <a:cs typeface="Arial"/>
              </a:rPr>
              <a:t>u</a:t>
            </a:r>
            <a:r>
              <a:rPr sz="1400" spc="45" dirty="0">
                <a:latin typeface="Arial"/>
                <a:cs typeface="Arial"/>
              </a:rPr>
              <a:t>c</a:t>
            </a:r>
            <a:r>
              <a:rPr sz="1400" spc="-20" dirty="0">
                <a:latin typeface="Arial"/>
                <a:cs typeface="Arial"/>
              </a:rPr>
              <a:t>t</a:t>
            </a:r>
            <a:r>
              <a:rPr sz="1400" spc="45" dirty="0">
                <a:latin typeface="Arial"/>
                <a:cs typeface="Arial"/>
              </a:rPr>
              <a:t>s</a:t>
            </a:r>
            <a:r>
              <a:rPr sz="1400" spc="5" dirty="0">
                <a:latin typeface="Arial"/>
                <a:cs typeface="Arial"/>
              </a:rPr>
              <a:t>,</a:t>
            </a:r>
            <a:r>
              <a:rPr sz="1400" spc="-185" dirty="0">
                <a:latin typeface="Arial"/>
                <a:cs typeface="Arial"/>
              </a:rPr>
              <a:t> </a:t>
            </a:r>
            <a:r>
              <a:rPr sz="1400" spc="45" dirty="0">
                <a:latin typeface="Arial"/>
                <a:cs typeface="Arial"/>
              </a:rPr>
              <a:t>o</a:t>
            </a:r>
            <a:r>
              <a:rPr sz="1400" spc="-30" dirty="0">
                <a:latin typeface="Arial"/>
                <a:cs typeface="Arial"/>
              </a:rPr>
              <a:t>u</a:t>
            </a:r>
            <a:r>
              <a:rPr sz="1400" spc="5" dirty="0">
                <a:latin typeface="Arial"/>
                <a:cs typeface="Arial"/>
              </a:rPr>
              <a:t>r  </a:t>
            </a:r>
            <a:r>
              <a:rPr sz="1400" spc="45" dirty="0">
                <a:latin typeface="Arial"/>
                <a:cs typeface="Arial"/>
              </a:rPr>
              <a:t>oppo</a:t>
            </a:r>
            <a:r>
              <a:rPr sz="1400" spc="-25" dirty="0">
                <a:latin typeface="Arial"/>
                <a:cs typeface="Arial"/>
              </a:rPr>
              <a:t>r</a:t>
            </a:r>
            <a:r>
              <a:rPr sz="1400" spc="-20" dirty="0">
                <a:latin typeface="Arial"/>
                <a:cs typeface="Arial"/>
              </a:rPr>
              <a:t>t</a:t>
            </a:r>
            <a:r>
              <a:rPr sz="1400" spc="-30" dirty="0">
                <a:latin typeface="Arial"/>
                <a:cs typeface="Arial"/>
              </a:rPr>
              <a:t>un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t</a:t>
            </a:r>
            <a:r>
              <a:rPr sz="1400" spc="10" dirty="0">
                <a:latin typeface="Arial"/>
                <a:cs typeface="Arial"/>
              </a:rPr>
              <a:t>y</a:t>
            </a:r>
            <a:r>
              <a:rPr sz="1400" spc="-130" dirty="0">
                <a:latin typeface="Arial"/>
                <a:cs typeface="Arial"/>
              </a:rPr>
              <a:t> </a:t>
            </a:r>
            <a:r>
              <a:rPr sz="1400" spc="45" dirty="0">
                <a:latin typeface="Arial"/>
                <a:cs typeface="Arial"/>
              </a:rPr>
              <a:t>de</a:t>
            </a:r>
            <a:r>
              <a:rPr sz="1400" spc="-15" dirty="0">
                <a:latin typeface="Arial"/>
                <a:cs typeface="Arial"/>
              </a:rPr>
              <a:t>li</a:t>
            </a:r>
            <a:r>
              <a:rPr sz="1400" spc="-30" dirty="0">
                <a:latin typeface="Arial"/>
                <a:cs typeface="Arial"/>
              </a:rPr>
              <a:t>v</a:t>
            </a:r>
            <a:r>
              <a:rPr sz="1400" spc="45" dirty="0">
                <a:latin typeface="Arial"/>
                <a:cs typeface="Arial"/>
              </a:rPr>
              <a:t>e</a:t>
            </a:r>
            <a:r>
              <a:rPr sz="1400" spc="-25" dirty="0">
                <a:latin typeface="Arial"/>
                <a:cs typeface="Arial"/>
              </a:rPr>
              <a:t>r</a:t>
            </a:r>
            <a:r>
              <a:rPr sz="1400" spc="10" dirty="0">
                <a:latin typeface="Arial"/>
                <a:cs typeface="Arial"/>
              </a:rPr>
              <a:t>s</a:t>
            </a:r>
            <a:r>
              <a:rPr sz="1400" spc="-130" dirty="0">
                <a:latin typeface="Arial"/>
                <a:cs typeface="Arial"/>
              </a:rPr>
              <a:t> </a:t>
            </a:r>
            <a:r>
              <a:rPr sz="1400" spc="55" dirty="0">
                <a:latin typeface="Arial"/>
                <a:cs typeface="Arial"/>
              </a:rPr>
              <a:t>f</a:t>
            </a:r>
            <a:r>
              <a:rPr sz="1400" spc="-25" dirty="0">
                <a:latin typeface="Arial"/>
                <a:cs typeface="Arial"/>
              </a:rPr>
              <a:t>r</a:t>
            </a:r>
            <a:r>
              <a:rPr sz="1400" spc="45" dirty="0">
                <a:latin typeface="Arial"/>
                <a:cs typeface="Arial"/>
              </a:rPr>
              <a:t>eedo</a:t>
            </a:r>
            <a:r>
              <a:rPr sz="1400" spc="20" dirty="0">
                <a:latin typeface="Arial"/>
                <a:cs typeface="Arial"/>
              </a:rPr>
              <a:t>m</a:t>
            </a:r>
            <a:r>
              <a:rPr sz="1400" spc="-155" dirty="0">
                <a:latin typeface="Arial"/>
                <a:cs typeface="Arial"/>
              </a:rPr>
              <a:t> </a:t>
            </a:r>
            <a:r>
              <a:rPr sz="1400" spc="55" dirty="0">
                <a:latin typeface="Arial"/>
                <a:cs typeface="Arial"/>
              </a:rPr>
              <a:t>f</a:t>
            </a:r>
            <a:r>
              <a:rPr sz="1400" spc="45" dirty="0">
                <a:latin typeface="Arial"/>
                <a:cs typeface="Arial"/>
              </a:rPr>
              <a:t>o</a:t>
            </a:r>
            <a:r>
              <a:rPr sz="1400" spc="5" dirty="0">
                <a:latin typeface="Arial"/>
                <a:cs typeface="Arial"/>
              </a:rPr>
              <a:t>r  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-30" dirty="0">
                <a:latin typeface="Arial"/>
                <a:cs typeface="Arial"/>
              </a:rPr>
              <a:t>n</a:t>
            </a:r>
            <a:r>
              <a:rPr sz="1400" spc="45" dirty="0">
                <a:latin typeface="Arial"/>
                <a:cs typeface="Arial"/>
              </a:rPr>
              <a:t>d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-30" dirty="0">
                <a:latin typeface="Arial"/>
                <a:cs typeface="Arial"/>
              </a:rPr>
              <a:t>v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45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ua</a:t>
            </a:r>
            <a:r>
              <a:rPr sz="1400" spc="-15" dirty="0">
                <a:latin typeface="Arial"/>
                <a:cs typeface="Arial"/>
              </a:rPr>
              <a:t>l</a:t>
            </a:r>
            <a:r>
              <a:rPr sz="1400" spc="10" dirty="0">
                <a:latin typeface="Arial"/>
                <a:cs typeface="Arial"/>
              </a:rPr>
              <a:t>s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spc="45" dirty="0">
                <a:latin typeface="Arial"/>
                <a:cs typeface="Arial"/>
              </a:rPr>
              <a:t>see</a:t>
            </a:r>
            <a:r>
              <a:rPr sz="1400" spc="-30" dirty="0">
                <a:latin typeface="Arial"/>
                <a:cs typeface="Arial"/>
              </a:rPr>
              <a:t>k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-30" dirty="0">
                <a:latin typeface="Arial"/>
                <a:cs typeface="Arial"/>
              </a:rPr>
              <a:t>n</a:t>
            </a:r>
            <a:r>
              <a:rPr sz="1400" spc="15" dirty="0">
                <a:latin typeface="Arial"/>
                <a:cs typeface="Arial"/>
              </a:rPr>
              <a:t>g</a:t>
            </a:r>
            <a:r>
              <a:rPr sz="1400" spc="-135" dirty="0">
                <a:latin typeface="Arial"/>
                <a:cs typeface="Arial"/>
              </a:rPr>
              <a:t> </a:t>
            </a:r>
            <a:r>
              <a:rPr sz="1400" spc="45" dirty="0">
                <a:latin typeface="Arial"/>
                <a:cs typeface="Arial"/>
              </a:rPr>
              <a:t>g</a:t>
            </a:r>
            <a:r>
              <a:rPr sz="1400" spc="-25" dirty="0">
                <a:latin typeface="Arial"/>
                <a:cs typeface="Arial"/>
              </a:rPr>
              <a:t>r</a:t>
            </a:r>
            <a:r>
              <a:rPr sz="1400" spc="45" dirty="0">
                <a:latin typeface="Arial"/>
                <a:cs typeface="Arial"/>
              </a:rPr>
              <a:t>e</a:t>
            </a:r>
            <a:r>
              <a:rPr sz="1400" spc="-30" dirty="0">
                <a:latin typeface="Arial"/>
                <a:cs typeface="Arial"/>
              </a:rPr>
              <a:t>a</a:t>
            </a:r>
            <a:r>
              <a:rPr sz="1400" spc="-20" dirty="0">
                <a:latin typeface="Arial"/>
                <a:cs typeface="Arial"/>
              </a:rPr>
              <a:t>t</a:t>
            </a:r>
            <a:r>
              <a:rPr sz="1400" spc="45" dirty="0">
                <a:latin typeface="Arial"/>
                <a:cs typeface="Arial"/>
              </a:rPr>
              <a:t>e</a:t>
            </a:r>
            <a:r>
              <a:rPr sz="1400" spc="5" dirty="0">
                <a:latin typeface="Arial"/>
                <a:cs typeface="Arial"/>
              </a:rPr>
              <a:t>r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400" dirty="0">
                <a:latin typeface="Arial"/>
                <a:cs typeface="Arial"/>
              </a:rPr>
              <a:t>autonomy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35" dirty="0">
                <a:latin typeface="Arial"/>
                <a:cs typeface="Arial"/>
              </a:rPr>
              <a:t>for</a:t>
            </a:r>
            <a:r>
              <a:rPr sz="1400" spc="-114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their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work-life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balance.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797CED-34F1-40F5-8C8C-C925F21FA993}"/>
              </a:ext>
            </a:extLst>
          </p:cNvPr>
          <p:cNvSpPr txBox="1"/>
          <p:nvPr/>
        </p:nvSpPr>
        <p:spPr>
          <a:xfrm>
            <a:off x="9239662" y="5867400"/>
            <a:ext cx="107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AUTHORIZED DISTRIBUTOR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20501" y="6485254"/>
            <a:ext cx="15240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spc="-10" dirty="0">
                <a:solidFill>
                  <a:srgbClr val="888888"/>
                </a:solidFill>
                <a:latin typeface="Calibri"/>
                <a:cs typeface="Calibri"/>
              </a:rPr>
              <a:t>30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77050" y="0"/>
            <a:ext cx="5314950" cy="6858000"/>
          </a:xfrm>
          <a:custGeom>
            <a:avLst/>
            <a:gdLst/>
            <a:ahLst/>
            <a:cxnLst/>
            <a:rect l="l" t="t" r="r" b="b"/>
            <a:pathLst>
              <a:path w="5314950" h="6858000">
                <a:moveTo>
                  <a:pt x="0" y="6857996"/>
                </a:moveTo>
                <a:lnTo>
                  <a:pt x="5314950" y="6857996"/>
                </a:lnTo>
                <a:lnTo>
                  <a:pt x="5314950" y="0"/>
                </a:lnTo>
                <a:lnTo>
                  <a:pt x="0" y="0"/>
                </a:lnTo>
                <a:lnTo>
                  <a:pt x="0" y="68579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964933" y="801052"/>
            <a:ext cx="5106670" cy="4787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sz="1200" spc="-10" dirty="0">
                <a:solidFill>
                  <a:srgbClr val="AC1A96"/>
                </a:solidFill>
                <a:latin typeface="Arial"/>
                <a:cs typeface="Arial"/>
              </a:rPr>
              <a:t>ENHANCE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35"/>
              </a:lnSpc>
            </a:pPr>
            <a:r>
              <a:rPr sz="1200" spc="-15" dirty="0">
                <a:latin typeface="Arial"/>
                <a:cs typeface="Arial"/>
              </a:rPr>
              <a:t>Get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1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best </a:t>
            </a:r>
            <a:r>
              <a:rPr sz="1200" spc="-20" dirty="0">
                <a:latin typeface="Arial"/>
                <a:cs typeface="Arial"/>
              </a:rPr>
              <a:t>hydration</a:t>
            </a:r>
            <a:r>
              <a:rPr sz="1200" spc="114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from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your</a:t>
            </a:r>
            <a:r>
              <a:rPr sz="1200" spc="16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drinking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water!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Arial"/>
              <a:cs typeface="Arial"/>
            </a:endParaRPr>
          </a:p>
          <a:p>
            <a:pPr marL="441325">
              <a:lnSpc>
                <a:spcPct val="100000"/>
              </a:lnSpc>
            </a:pPr>
            <a:r>
              <a:rPr sz="1200" spc="-10" dirty="0">
                <a:solidFill>
                  <a:srgbClr val="AC1A96"/>
                </a:solidFill>
                <a:latin typeface="Arial"/>
                <a:cs typeface="Arial"/>
              </a:rPr>
              <a:t>PERFORMANCE</a:t>
            </a:r>
            <a:endParaRPr sz="1200">
              <a:latin typeface="Arial"/>
              <a:cs typeface="Arial"/>
            </a:endParaRPr>
          </a:p>
          <a:p>
            <a:pPr marL="441325">
              <a:lnSpc>
                <a:spcPct val="100000"/>
              </a:lnSpc>
              <a:spcBef>
                <a:spcPts val="65"/>
              </a:spcBef>
            </a:pPr>
            <a:r>
              <a:rPr sz="1200" spc="-55" dirty="0">
                <a:latin typeface="Arial"/>
                <a:cs typeface="Arial"/>
              </a:rPr>
              <a:t>It</a:t>
            </a:r>
            <a:r>
              <a:rPr sz="1200" spc="8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augments</a:t>
            </a:r>
            <a:r>
              <a:rPr sz="1200" spc="190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your</a:t>
            </a:r>
            <a:r>
              <a:rPr sz="1200" spc="9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natural</a:t>
            </a:r>
            <a:r>
              <a:rPr sz="1200" spc="22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endurance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with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better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hydration.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Arial"/>
              <a:cs typeface="Arial"/>
            </a:endParaRPr>
          </a:p>
          <a:p>
            <a:pPr marL="441325">
              <a:lnSpc>
                <a:spcPts val="1435"/>
              </a:lnSpc>
            </a:pPr>
            <a:r>
              <a:rPr sz="1200" spc="30" dirty="0">
                <a:solidFill>
                  <a:srgbClr val="AC1A96"/>
                </a:solidFill>
                <a:latin typeface="Arial"/>
                <a:cs typeface="Arial"/>
              </a:rPr>
              <a:t>C</a:t>
            </a:r>
            <a:r>
              <a:rPr sz="1200" spc="20" dirty="0">
                <a:solidFill>
                  <a:srgbClr val="AC1A96"/>
                </a:solidFill>
                <a:latin typeface="Arial"/>
                <a:cs typeface="Arial"/>
              </a:rPr>
              <a:t>E</a:t>
            </a:r>
            <a:r>
              <a:rPr sz="1200" dirty="0">
                <a:solidFill>
                  <a:srgbClr val="AC1A96"/>
                </a:solidFill>
                <a:latin typeface="Arial"/>
                <a:cs typeface="Arial"/>
              </a:rPr>
              <a:t>LL</a:t>
            </a:r>
            <a:r>
              <a:rPr sz="1200" spc="-45" dirty="0">
                <a:solidFill>
                  <a:srgbClr val="AC1A96"/>
                </a:solidFill>
                <a:latin typeface="Arial"/>
                <a:cs typeface="Arial"/>
              </a:rPr>
              <a:t>U</a:t>
            </a:r>
            <a:r>
              <a:rPr sz="1200" dirty="0">
                <a:solidFill>
                  <a:srgbClr val="AC1A96"/>
                </a:solidFill>
                <a:latin typeface="Arial"/>
                <a:cs typeface="Arial"/>
              </a:rPr>
              <a:t>L</a:t>
            </a:r>
            <a:r>
              <a:rPr sz="1200" spc="20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r>
              <a:rPr sz="1200" dirty="0">
                <a:solidFill>
                  <a:srgbClr val="AC1A96"/>
                </a:solidFill>
                <a:latin typeface="Arial"/>
                <a:cs typeface="Arial"/>
              </a:rPr>
              <a:t>R</a:t>
            </a:r>
            <a:r>
              <a:rPr sz="1200" spc="-8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C1A96"/>
                </a:solidFill>
                <a:latin typeface="Arial"/>
                <a:cs typeface="Arial"/>
              </a:rPr>
              <a:t>L</a:t>
            </a:r>
            <a:r>
              <a:rPr sz="1200" spc="20" dirty="0">
                <a:solidFill>
                  <a:srgbClr val="AC1A96"/>
                </a:solidFill>
                <a:latin typeface="Arial"/>
                <a:cs typeface="Arial"/>
              </a:rPr>
              <a:t>EVE</a:t>
            </a:r>
            <a:r>
              <a:rPr sz="1200" dirty="0">
                <a:solidFill>
                  <a:srgbClr val="AC1A96"/>
                </a:solidFill>
                <a:latin typeface="Arial"/>
                <a:cs typeface="Arial"/>
              </a:rPr>
              <a:t>L</a:t>
            </a:r>
            <a:endParaRPr sz="1200">
              <a:latin typeface="Arial"/>
              <a:cs typeface="Arial"/>
            </a:endParaRPr>
          </a:p>
          <a:p>
            <a:pPr marL="441325">
              <a:lnSpc>
                <a:spcPts val="1435"/>
              </a:lnSpc>
            </a:pPr>
            <a:r>
              <a:rPr sz="1200" spc="-55" dirty="0">
                <a:latin typeface="Arial"/>
                <a:cs typeface="Arial"/>
              </a:rPr>
              <a:t>It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hydrates</a:t>
            </a:r>
            <a:r>
              <a:rPr sz="1200" spc="195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your</a:t>
            </a:r>
            <a:r>
              <a:rPr sz="1200" spc="17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life-building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blocks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for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healthier</a:t>
            </a:r>
            <a:r>
              <a:rPr sz="1200" spc="9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life.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Arial"/>
              <a:cs typeface="Arial"/>
            </a:endParaRPr>
          </a:p>
          <a:p>
            <a:pPr marL="441325">
              <a:lnSpc>
                <a:spcPts val="1435"/>
              </a:lnSpc>
            </a:pPr>
            <a:r>
              <a:rPr sz="1200" spc="5" dirty="0">
                <a:solidFill>
                  <a:srgbClr val="AC1A96"/>
                </a:solidFill>
                <a:latin typeface="Arial"/>
                <a:cs typeface="Arial"/>
              </a:rPr>
              <a:t>BALANCE</a:t>
            </a:r>
            <a:endParaRPr sz="1200">
              <a:latin typeface="Arial"/>
              <a:cs typeface="Arial"/>
            </a:endParaRPr>
          </a:p>
          <a:p>
            <a:pPr marL="441325">
              <a:lnSpc>
                <a:spcPts val="1435"/>
              </a:lnSpc>
            </a:pPr>
            <a:r>
              <a:rPr sz="1200" spc="-25" dirty="0">
                <a:latin typeface="Arial"/>
                <a:cs typeface="Arial"/>
              </a:rPr>
              <a:t>Neutralizes</a:t>
            </a:r>
            <a:r>
              <a:rPr sz="1200" spc="185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your</a:t>
            </a:r>
            <a:r>
              <a:rPr sz="1200" spc="16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pH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optimize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your</a:t>
            </a:r>
            <a:r>
              <a:rPr sz="1200" spc="16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health.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Arial"/>
              <a:cs typeface="Arial"/>
            </a:endParaRPr>
          </a:p>
          <a:p>
            <a:pPr marL="12700" marR="346710" algn="just">
              <a:lnSpc>
                <a:spcPct val="101600"/>
              </a:lnSpc>
            </a:pPr>
            <a:r>
              <a:rPr sz="1200" spc="-40" dirty="0">
                <a:latin typeface="Arial"/>
                <a:cs typeface="Arial"/>
              </a:rPr>
              <a:t>Our </a:t>
            </a:r>
            <a:r>
              <a:rPr sz="1200" spc="-10" dirty="0">
                <a:latin typeface="Arial"/>
                <a:cs typeface="Arial"/>
              </a:rPr>
              <a:t>fast-paced </a:t>
            </a:r>
            <a:r>
              <a:rPr sz="1200" spc="-20" dirty="0">
                <a:latin typeface="Arial"/>
                <a:cs typeface="Arial"/>
              </a:rPr>
              <a:t>lives </a:t>
            </a:r>
            <a:r>
              <a:rPr sz="1200" dirty="0">
                <a:latin typeface="Arial"/>
                <a:cs typeface="Arial"/>
              </a:rPr>
              <a:t>can </a:t>
            </a:r>
            <a:r>
              <a:rPr sz="1200" spc="-15" dirty="0">
                <a:latin typeface="Arial"/>
                <a:cs typeface="Arial"/>
              </a:rPr>
              <a:t>lead </a:t>
            </a:r>
            <a:r>
              <a:rPr sz="1200" spc="-20" dirty="0">
                <a:latin typeface="Arial"/>
                <a:cs typeface="Arial"/>
              </a:rPr>
              <a:t>to </a:t>
            </a:r>
            <a:r>
              <a:rPr sz="1200" spc="-40" dirty="0">
                <a:latin typeface="Arial"/>
                <a:cs typeface="Arial"/>
              </a:rPr>
              <a:t>unhealthy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lifestyles,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spc="-30" dirty="0">
                <a:latin typeface="Arial"/>
                <a:cs typeface="Arial"/>
              </a:rPr>
              <a:t>when </a:t>
            </a:r>
            <a:r>
              <a:rPr sz="1200" spc="-25" dirty="0">
                <a:latin typeface="Arial"/>
                <a:cs typeface="Arial"/>
              </a:rPr>
              <a:t>we </a:t>
            </a:r>
            <a:r>
              <a:rPr sz="1200" dirty="0">
                <a:latin typeface="Arial"/>
                <a:cs typeface="Arial"/>
              </a:rPr>
              <a:t>add 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pollution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spc="-10" dirty="0">
                <a:latin typeface="Arial"/>
                <a:cs typeface="Arial"/>
              </a:rPr>
              <a:t>stress, </a:t>
            </a:r>
            <a:r>
              <a:rPr sz="1200" spc="-25" dirty="0">
                <a:latin typeface="Arial"/>
                <a:cs typeface="Arial"/>
              </a:rPr>
              <a:t>our </a:t>
            </a:r>
            <a:r>
              <a:rPr sz="1200" spc="5" dirty="0">
                <a:latin typeface="Arial"/>
                <a:cs typeface="Arial"/>
              </a:rPr>
              <a:t>bodies </a:t>
            </a:r>
            <a:r>
              <a:rPr sz="1200" dirty="0">
                <a:latin typeface="Arial"/>
                <a:cs typeface="Arial"/>
              </a:rPr>
              <a:t>can </a:t>
            </a:r>
            <a:r>
              <a:rPr sz="1200" spc="-5" dirty="0">
                <a:latin typeface="Arial"/>
                <a:cs typeface="Arial"/>
              </a:rPr>
              <a:t>become </a:t>
            </a:r>
            <a:r>
              <a:rPr sz="1200" spc="-15" dirty="0">
                <a:latin typeface="Arial"/>
                <a:cs typeface="Arial"/>
              </a:rPr>
              <a:t>too </a:t>
            </a:r>
            <a:r>
              <a:rPr sz="1200" spc="5" dirty="0">
                <a:latin typeface="Arial"/>
                <a:cs typeface="Arial"/>
              </a:rPr>
              <a:t>acidic, </a:t>
            </a:r>
            <a:r>
              <a:rPr sz="1200" spc="-20" dirty="0">
                <a:latin typeface="Arial"/>
                <a:cs typeface="Arial"/>
              </a:rPr>
              <a:t>which </a:t>
            </a:r>
            <a:r>
              <a:rPr sz="1200" dirty="0">
                <a:latin typeface="Arial"/>
                <a:cs typeface="Arial"/>
              </a:rPr>
              <a:t>can </a:t>
            </a:r>
            <a:r>
              <a:rPr sz="1200" spc="-10" dirty="0">
                <a:latin typeface="Arial"/>
                <a:cs typeface="Arial"/>
              </a:rPr>
              <a:t>take 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toll</a:t>
            </a:r>
            <a:r>
              <a:rPr sz="1200" spc="7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our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immune</a:t>
            </a:r>
            <a:r>
              <a:rPr sz="1200" spc="114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system,</a:t>
            </a:r>
            <a:r>
              <a:rPr sz="1200" spc="15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leaving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us</a:t>
            </a:r>
            <a:r>
              <a:rPr sz="1200" spc="11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weaker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even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tired.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Arial"/>
              <a:cs typeface="Arial"/>
            </a:endParaRPr>
          </a:p>
          <a:p>
            <a:pPr marL="12700" marR="160655">
              <a:lnSpc>
                <a:spcPts val="1430"/>
              </a:lnSpc>
            </a:pPr>
            <a:r>
              <a:rPr sz="1200" spc="-5" dirty="0">
                <a:latin typeface="Arial"/>
                <a:cs typeface="Arial"/>
              </a:rPr>
              <a:t>Proper </a:t>
            </a:r>
            <a:r>
              <a:rPr sz="1200" spc="-20" dirty="0">
                <a:latin typeface="Arial"/>
                <a:cs typeface="Arial"/>
              </a:rPr>
              <a:t>hydration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15" dirty="0">
                <a:latin typeface="Arial"/>
                <a:cs typeface="Arial"/>
              </a:rPr>
              <a:t>is </a:t>
            </a:r>
            <a:r>
              <a:rPr sz="1200" spc="-20" dirty="0">
                <a:latin typeface="Arial"/>
                <a:cs typeface="Arial"/>
              </a:rPr>
              <a:t>vital to </a:t>
            </a:r>
            <a:r>
              <a:rPr sz="1200" spc="-30" dirty="0">
                <a:latin typeface="Arial"/>
                <a:cs typeface="Arial"/>
              </a:rPr>
              <a:t>help </a:t>
            </a:r>
            <a:r>
              <a:rPr sz="1200" spc="-25" dirty="0">
                <a:latin typeface="Arial"/>
                <a:cs typeface="Arial"/>
              </a:rPr>
              <a:t>our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body regain </a:t>
            </a:r>
            <a:r>
              <a:rPr sz="1200" spc="-5" dirty="0">
                <a:latin typeface="Arial"/>
                <a:cs typeface="Arial"/>
              </a:rPr>
              <a:t>its </a:t>
            </a:r>
            <a:r>
              <a:rPr sz="1200" dirty="0">
                <a:latin typeface="Arial"/>
                <a:cs typeface="Arial"/>
              </a:rPr>
              <a:t>pH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spc="-20" dirty="0">
                <a:latin typeface="Arial"/>
                <a:cs typeface="Arial"/>
              </a:rPr>
              <a:t>allow </a:t>
            </a:r>
            <a:r>
              <a:rPr sz="1200" spc="15" dirty="0">
                <a:latin typeface="Arial"/>
                <a:cs typeface="Arial"/>
              </a:rPr>
              <a:t>it </a:t>
            </a:r>
            <a:r>
              <a:rPr sz="1200" spc="-20" dirty="0">
                <a:latin typeface="Arial"/>
                <a:cs typeface="Arial"/>
              </a:rPr>
              <a:t>to </a:t>
            </a:r>
            <a:r>
              <a:rPr sz="1200" spc="-30" dirty="0">
                <a:latin typeface="Arial"/>
                <a:cs typeface="Arial"/>
              </a:rPr>
              <a:t>flush </a:t>
            </a:r>
            <a:r>
              <a:rPr sz="1200" spc="-325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the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accumulated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acid </a:t>
            </a:r>
            <a:r>
              <a:rPr sz="1200" spc="-15" dirty="0">
                <a:latin typeface="Arial"/>
                <a:cs typeface="Arial"/>
              </a:rPr>
              <a:t>waste; </a:t>
            </a:r>
            <a:r>
              <a:rPr sz="1200" spc="-40" dirty="0">
                <a:latin typeface="Arial"/>
                <a:cs typeface="Arial"/>
              </a:rPr>
              <a:t>unfortunately,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some </a:t>
            </a:r>
            <a:r>
              <a:rPr sz="1200" spc="-20" dirty="0">
                <a:latin typeface="Arial"/>
                <a:cs typeface="Arial"/>
              </a:rPr>
              <a:t>much-needed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minerals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such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as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calcium,</a:t>
            </a:r>
            <a:r>
              <a:rPr sz="1200" spc="8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potassium,</a:t>
            </a:r>
            <a:r>
              <a:rPr sz="1200" spc="8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magnesium</a:t>
            </a:r>
            <a:r>
              <a:rPr sz="1200" spc="9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will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go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as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well.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99"/>
              </a:lnSpc>
              <a:spcBef>
                <a:spcPts val="5"/>
              </a:spcBef>
            </a:pPr>
            <a:r>
              <a:rPr sz="1200" spc="-20" dirty="0">
                <a:latin typeface="Arial"/>
                <a:cs typeface="Arial"/>
              </a:rPr>
              <a:t>alfa </a:t>
            </a:r>
            <a:r>
              <a:rPr sz="1200" spc="-15" dirty="0">
                <a:latin typeface="Arial"/>
                <a:cs typeface="Arial"/>
              </a:rPr>
              <a:t>ENERGY </a:t>
            </a:r>
            <a:r>
              <a:rPr sz="1200" spc="-20" dirty="0">
                <a:latin typeface="Arial"/>
                <a:cs typeface="Arial"/>
              </a:rPr>
              <a:t>changes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the </a:t>
            </a:r>
            <a:r>
              <a:rPr sz="1200" spc="-20" dirty="0">
                <a:latin typeface="Arial"/>
                <a:cs typeface="Arial"/>
              </a:rPr>
              <a:t>surface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tension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20" dirty="0">
                <a:latin typeface="Arial"/>
                <a:cs typeface="Arial"/>
              </a:rPr>
              <a:t>regular </a:t>
            </a:r>
            <a:r>
              <a:rPr sz="1200" spc="-30" dirty="0">
                <a:latin typeface="Arial"/>
                <a:cs typeface="Arial"/>
              </a:rPr>
              <a:t>water. </a:t>
            </a:r>
            <a:r>
              <a:rPr sz="1200" spc="-55" dirty="0">
                <a:latin typeface="Arial"/>
                <a:cs typeface="Arial"/>
              </a:rPr>
              <a:t>It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helps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your 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drinking water </a:t>
            </a:r>
            <a:r>
              <a:rPr sz="1200" spc="-20" dirty="0">
                <a:latin typeface="Arial"/>
                <a:cs typeface="Arial"/>
              </a:rPr>
              <a:t>flow </a:t>
            </a:r>
            <a:r>
              <a:rPr sz="1200" spc="-30" dirty="0">
                <a:latin typeface="Arial"/>
                <a:cs typeface="Arial"/>
              </a:rPr>
              <a:t>through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body </a:t>
            </a:r>
            <a:r>
              <a:rPr sz="1200" spc="-15" dirty="0">
                <a:latin typeface="Arial"/>
                <a:cs typeface="Arial"/>
              </a:rPr>
              <a:t>more efficiently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 </a:t>
            </a:r>
            <a:r>
              <a:rPr sz="1200" spc="-15" dirty="0">
                <a:latin typeface="Arial"/>
                <a:cs typeface="Arial"/>
              </a:rPr>
              <a:t>deliver </a:t>
            </a:r>
            <a:r>
              <a:rPr sz="1200" spc="-30" dirty="0">
                <a:latin typeface="Arial"/>
                <a:cs typeface="Arial"/>
              </a:rPr>
              <a:t>nutrients, 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decontaminate</a:t>
            </a:r>
            <a:r>
              <a:rPr sz="1200" spc="12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cells,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increase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its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oxygen</a:t>
            </a:r>
            <a:r>
              <a:rPr sz="1200" spc="12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level,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effectively</a:t>
            </a:r>
            <a:r>
              <a:rPr sz="1200" spc="19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hydrating</a:t>
            </a:r>
            <a:r>
              <a:rPr sz="1200" spc="20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you </a:t>
            </a:r>
            <a:r>
              <a:rPr sz="1200" spc="-31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from </a:t>
            </a:r>
            <a:r>
              <a:rPr sz="1200" spc="-40" dirty="0">
                <a:latin typeface="Arial"/>
                <a:cs typeface="Arial"/>
              </a:rPr>
              <a:t>the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inside. </a:t>
            </a:r>
            <a:r>
              <a:rPr sz="1200" spc="10" dirty="0">
                <a:latin typeface="Arial"/>
                <a:cs typeface="Arial"/>
              </a:rPr>
              <a:t>By </a:t>
            </a:r>
            <a:r>
              <a:rPr sz="1200" spc="-25" dirty="0">
                <a:latin typeface="Arial"/>
                <a:cs typeface="Arial"/>
              </a:rPr>
              <a:t>helping </a:t>
            </a:r>
            <a:r>
              <a:rPr sz="1200" spc="-20" dirty="0">
                <a:latin typeface="Arial"/>
                <a:cs typeface="Arial"/>
              </a:rPr>
              <a:t>to supply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the </a:t>
            </a:r>
            <a:r>
              <a:rPr sz="1200" spc="-15" dirty="0">
                <a:latin typeface="Arial"/>
                <a:cs typeface="Arial"/>
              </a:rPr>
              <a:t>right </a:t>
            </a:r>
            <a:r>
              <a:rPr sz="1200" spc="-35" dirty="0">
                <a:latin typeface="Arial"/>
                <a:cs typeface="Arial"/>
              </a:rPr>
              <a:t>nutrients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 carrying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away 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70" dirty="0">
                <a:latin typeface="Arial"/>
                <a:cs typeface="Arial"/>
              </a:rPr>
              <a:t>h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spc="-25" dirty="0">
                <a:latin typeface="Arial"/>
                <a:cs typeface="Arial"/>
              </a:rPr>
              <a:t>m</a:t>
            </a:r>
            <a:r>
              <a:rPr sz="1200" spc="-35" dirty="0">
                <a:latin typeface="Arial"/>
                <a:cs typeface="Arial"/>
              </a:rPr>
              <a:t>f</a:t>
            </a:r>
            <a:r>
              <a:rPr sz="1200" spc="-70" dirty="0">
                <a:latin typeface="Arial"/>
                <a:cs typeface="Arial"/>
              </a:rPr>
              <a:t>u</a:t>
            </a:r>
            <a:r>
              <a:rPr sz="1200" dirty="0">
                <a:latin typeface="Arial"/>
                <a:cs typeface="Arial"/>
              </a:rPr>
              <a:t>l </a:t>
            </a:r>
            <a:r>
              <a:rPr sz="1200" spc="-1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ac</a:t>
            </a:r>
            <a:r>
              <a:rPr sz="1200" spc="30" dirty="0">
                <a:latin typeface="Arial"/>
                <a:cs typeface="Arial"/>
              </a:rPr>
              <a:t>i</a:t>
            </a:r>
            <a:r>
              <a:rPr sz="1200" dirty="0">
                <a:latin typeface="Arial"/>
                <a:cs typeface="Arial"/>
              </a:rPr>
              <a:t>d</a:t>
            </a:r>
            <a:r>
              <a:rPr sz="1200" spc="30" dirty="0">
                <a:latin typeface="Arial"/>
                <a:cs typeface="Arial"/>
              </a:rPr>
              <a:t>i</a:t>
            </a:r>
            <a:r>
              <a:rPr sz="1200" dirty="0">
                <a:latin typeface="Arial"/>
                <a:cs typeface="Arial"/>
              </a:rPr>
              <a:t>c</a:t>
            </a:r>
            <a:r>
              <a:rPr sz="1200" spc="-110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as</a:t>
            </a:r>
            <a:r>
              <a:rPr sz="1200" spc="-4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e,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45" dirty="0">
                <a:latin typeface="Arial"/>
                <a:cs typeface="Arial"/>
              </a:rPr>
              <a:t>l</a:t>
            </a:r>
            <a:r>
              <a:rPr sz="1200" spc="-35" dirty="0">
                <a:latin typeface="Arial"/>
                <a:cs typeface="Arial"/>
              </a:rPr>
              <a:t>f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114" dirty="0">
                <a:latin typeface="Arial"/>
                <a:cs typeface="Arial"/>
              </a:rPr>
              <a:t> </a:t>
            </a:r>
            <a:r>
              <a:rPr sz="1200" spc="20" dirty="0">
                <a:latin typeface="Arial"/>
                <a:cs typeface="Arial"/>
              </a:rPr>
              <a:t>E</a:t>
            </a:r>
            <a:r>
              <a:rPr sz="1200" spc="-45" dirty="0">
                <a:latin typeface="Arial"/>
                <a:cs typeface="Arial"/>
              </a:rPr>
              <a:t>N</a:t>
            </a:r>
            <a:r>
              <a:rPr sz="1200" spc="20" dirty="0">
                <a:latin typeface="Arial"/>
                <a:cs typeface="Arial"/>
              </a:rPr>
              <a:t>E</a:t>
            </a:r>
            <a:r>
              <a:rPr sz="1200" spc="-45" dirty="0">
                <a:latin typeface="Arial"/>
                <a:cs typeface="Arial"/>
              </a:rPr>
              <a:t>R</a:t>
            </a:r>
            <a:r>
              <a:rPr sz="1200" spc="-40" dirty="0">
                <a:latin typeface="Arial"/>
                <a:cs typeface="Arial"/>
              </a:rPr>
              <a:t>G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70" dirty="0">
                <a:latin typeface="Arial"/>
                <a:cs typeface="Arial"/>
              </a:rPr>
              <a:t>nh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70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ces </a:t>
            </a:r>
            <a:r>
              <a:rPr sz="1200" spc="-14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</a:t>
            </a:r>
            <a:r>
              <a:rPr sz="1200" spc="-70" dirty="0">
                <a:latin typeface="Arial"/>
                <a:cs typeface="Arial"/>
              </a:rPr>
              <a:t>h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114" dirty="0">
                <a:latin typeface="Arial"/>
                <a:cs typeface="Arial"/>
              </a:rPr>
              <a:t> </a:t>
            </a:r>
            <a:r>
              <a:rPr sz="1200" spc="-70" dirty="0">
                <a:latin typeface="Arial"/>
                <a:cs typeface="Arial"/>
              </a:rPr>
              <a:t>h</a:t>
            </a:r>
            <a:r>
              <a:rPr sz="1200" spc="-80" dirty="0">
                <a:latin typeface="Arial"/>
                <a:cs typeface="Arial"/>
              </a:rPr>
              <a:t>y</a:t>
            </a:r>
            <a:r>
              <a:rPr sz="1200" dirty="0">
                <a:latin typeface="Arial"/>
                <a:cs typeface="Arial"/>
              </a:rPr>
              <a:t>d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35" dirty="0">
                <a:latin typeface="Arial"/>
                <a:cs typeface="Arial"/>
              </a:rPr>
              <a:t>t</a:t>
            </a:r>
            <a:r>
              <a:rPr sz="1200" spc="30" dirty="0">
                <a:latin typeface="Arial"/>
                <a:cs typeface="Arial"/>
              </a:rPr>
              <a:t>i</a:t>
            </a:r>
            <a:r>
              <a:rPr sz="1200" dirty="0">
                <a:latin typeface="Arial"/>
                <a:cs typeface="Arial"/>
              </a:rPr>
              <a:t>on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-80" dirty="0">
                <a:latin typeface="Arial"/>
                <a:cs typeface="Arial"/>
              </a:rPr>
              <a:t>y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70" dirty="0">
                <a:latin typeface="Arial"/>
                <a:cs typeface="Arial"/>
              </a:rPr>
              <a:t>u</a:t>
            </a:r>
            <a:r>
              <a:rPr sz="1200" dirty="0">
                <a:latin typeface="Arial"/>
                <a:cs typeface="Arial"/>
              </a:rPr>
              <a:t>r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body  </a:t>
            </a:r>
            <a:r>
              <a:rPr sz="1200" spc="-15" dirty="0">
                <a:latin typeface="Arial"/>
                <a:cs typeface="Arial"/>
              </a:rPr>
              <a:t>needs.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93844" y="510540"/>
            <a:ext cx="435609" cy="3352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000" spc="10" dirty="0">
                <a:solidFill>
                  <a:srgbClr val="AC1A96"/>
                </a:solidFill>
                <a:latin typeface="Arial"/>
                <a:cs typeface="Arial"/>
              </a:rPr>
              <a:t>al</a:t>
            </a:r>
            <a:r>
              <a:rPr sz="2000" spc="-40" dirty="0">
                <a:solidFill>
                  <a:srgbClr val="AC1A96"/>
                </a:solidFill>
                <a:latin typeface="Arial"/>
                <a:cs typeface="Arial"/>
              </a:rPr>
              <a:t>f</a:t>
            </a:r>
            <a:r>
              <a:rPr sz="2000" spc="15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4143375" cy="6858000"/>
            <a:chOff x="0" y="0"/>
            <a:chExt cx="4143375" cy="68580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143374" cy="685799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2924" y="5248275"/>
              <a:ext cx="3038475" cy="714375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6962775" y="1352486"/>
            <a:ext cx="347980" cy="890905"/>
            <a:chOff x="6962775" y="1352486"/>
            <a:chExt cx="347980" cy="890905"/>
          </a:xfrm>
        </p:grpSpPr>
        <p:sp>
          <p:nvSpPr>
            <p:cNvPr id="10" name="object 10"/>
            <p:cNvSpPr/>
            <p:nvPr/>
          </p:nvSpPr>
          <p:spPr>
            <a:xfrm>
              <a:off x="7026230" y="1395905"/>
              <a:ext cx="238760" cy="270510"/>
            </a:xfrm>
            <a:custGeom>
              <a:avLst/>
              <a:gdLst/>
              <a:ahLst/>
              <a:cxnLst/>
              <a:rect l="l" t="t" r="r" b="b"/>
              <a:pathLst>
                <a:path w="238759" h="270510">
                  <a:moveTo>
                    <a:pt x="95612" y="0"/>
                  </a:moveTo>
                  <a:lnTo>
                    <a:pt x="89723" y="4190"/>
                  </a:lnTo>
                  <a:lnTo>
                    <a:pt x="82327" y="13626"/>
                  </a:lnTo>
                  <a:lnTo>
                    <a:pt x="76993" y="24841"/>
                  </a:lnTo>
                  <a:lnTo>
                    <a:pt x="77291" y="34368"/>
                  </a:lnTo>
                  <a:lnTo>
                    <a:pt x="85079" y="42298"/>
                  </a:lnTo>
                  <a:lnTo>
                    <a:pt x="95018" y="45644"/>
                  </a:lnTo>
                  <a:lnTo>
                    <a:pt x="105459" y="45981"/>
                  </a:lnTo>
                  <a:lnTo>
                    <a:pt x="114752" y="44884"/>
                  </a:lnTo>
                  <a:lnTo>
                    <a:pt x="125649" y="43166"/>
                  </a:lnTo>
                  <a:lnTo>
                    <a:pt x="126749" y="37392"/>
                  </a:lnTo>
                  <a:lnTo>
                    <a:pt x="133623" y="41448"/>
                  </a:lnTo>
                  <a:lnTo>
                    <a:pt x="156888" y="72791"/>
                  </a:lnTo>
                  <a:lnTo>
                    <a:pt x="158436" y="99052"/>
                  </a:lnTo>
                  <a:lnTo>
                    <a:pt x="159441" y="112958"/>
                  </a:lnTo>
                  <a:lnTo>
                    <a:pt x="160911" y="123175"/>
                  </a:lnTo>
                  <a:lnTo>
                    <a:pt x="162914" y="131215"/>
                  </a:lnTo>
                  <a:lnTo>
                    <a:pt x="164670" y="139632"/>
                  </a:lnTo>
                  <a:lnTo>
                    <a:pt x="165130" y="146832"/>
                  </a:lnTo>
                  <a:lnTo>
                    <a:pt x="163248" y="151220"/>
                  </a:lnTo>
                  <a:lnTo>
                    <a:pt x="157069" y="151316"/>
                  </a:lnTo>
                  <a:lnTo>
                    <a:pt x="147713" y="147408"/>
                  </a:lnTo>
                  <a:lnTo>
                    <a:pt x="135341" y="142708"/>
                  </a:lnTo>
                  <a:lnTo>
                    <a:pt x="120114" y="140428"/>
                  </a:lnTo>
                  <a:lnTo>
                    <a:pt x="104517" y="143371"/>
                  </a:lnTo>
                  <a:lnTo>
                    <a:pt x="93286" y="149845"/>
                  </a:lnTo>
                  <a:lnTo>
                    <a:pt x="85631" y="156319"/>
                  </a:lnTo>
                  <a:lnTo>
                    <a:pt x="80765" y="159262"/>
                  </a:lnTo>
                  <a:lnTo>
                    <a:pt x="75352" y="157430"/>
                  </a:lnTo>
                  <a:lnTo>
                    <a:pt x="68392" y="153401"/>
                  </a:lnTo>
                  <a:lnTo>
                    <a:pt x="58339" y="149372"/>
                  </a:lnTo>
                  <a:lnTo>
                    <a:pt x="11513" y="161597"/>
                  </a:lnTo>
                  <a:lnTo>
                    <a:pt x="0" y="175653"/>
                  </a:lnTo>
                  <a:lnTo>
                    <a:pt x="0" y="248688"/>
                  </a:lnTo>
                  <a:lnTo>
                    <a:pt x="3667" y="252012"/>
                  </a:lnTo>
                  <a:lnTo>
                    <a:pt x="13670" y="259324"/>
                  </a:lnTo>
                  <a:lnTo>
                    <a:pt x="28505" y="266636"/>
                  </a:lnTo>
                  <a:lnTo>
                    <a:pt x="46672" y="269960"/>
                  </a:lnTo>
                  <a:lnTo>
                    <a:pt x="59683" y="267990"/>
                  </a:lnTo>
                  <a:lnTo>
                    <a:pt x="71266" y="263563"/>
                  </a:lnTo>
                  <a:lnTo>
                    <a:pt x="81077" y="258897"/>
                  </a:lnTo>
                  <a:lnTo>
                    <a:pt x="88770" y="256212"/>
                  </a:lnTo>
                  <a:lnTo>
                    <a:pt x="96826" y="256262"/>
                  </a:lnTo>
                  <a:lnTo>
                    <a:pt x="106965" y="257462"/>
                  </a:lnTo>
                  <a:lnTo>
                    <a:pt x="117716" y="258527"/>
                  </a:lnTo>
                  <a:lnTo>
                    <a:pt x="165549" y="242338"/>
                  </a:lnTo>
                  <a:lnTo>
                    <a:pt x="194006" y="222637"/>
                  </a:lnTo>
                  <a:lnTo>
                    <a:pt x="206188" y="215058"/>
                  </a:lnTo>
                  <a:lnTo>
                    <a:pt x="218898" y="207472"/>
                  </a:lnTo>
                  <a:lnTo>
                    <a:pt x="229792" y="200647"/>
                  </a:lnTo>
                  <a:lnTo>
                    <a:pt x="236522" y="195348"/>
                  </a:lnTo>
                  <a:lnTo>
                    <a:pt x="238268" y="185817"/>
                  </a:lnTo>
                  <a:lnTo>
                    <a:pt x="235881" y="167145"/>
                  </a:lnTo>
                  <a:lnTo>
                    <a:pt x="219337" y="110560"/>
                  </a:lnTo>
                  <a:lnTo>
                    <a:pt x="185466" y="46757"/>
                  </a:lnTo>
                  <a:lnTo>
                    <a:pt x="156338" y="10892"/>
                  </a:lnTo>
                  <a:lnTo>
                    <a:pt x="110735" y="92"/>
                  </a:lnTo>
                  <a:lnTo>
                    <a:pt x="95612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62775" y="1352486"/>
              <a:ext cx="347662" cy="34766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48207" y="1996431"/>
              <a:ext cx="221246" cy="21207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10400" y="1952561"/>
              <a:ext cx="290512" cy="290512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4324350" y="790575"/>
            <a:ext cx="3152775" cy="5410835"/>
            <a:chOff x="4324350" y="790575"/>
            <a:chExt cx="3152775" cy="5410835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62475" y="2821131"/>
              <a:ext cx="390525" cy="3740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95800" y="790575"/>
              <a:ext cx="2371725" cy="208597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030123" y="2496235"/>
              <a:ext cx="274955" cy="274955"/>
            </a:xfrm>
            <a:custGeom>
              <a:avLst/>
              <a:gdLst/>
              <a:ahLst/>
              <a:cxnLst/>
              <a:rect l="l" t="t" r="r" b="b"/>
              <a:pathLst>
                <a:path w="274954" h="274955">
                  <a:moveTo>
                    <a:pt x="82486" y="168402"/>
                  </a:moveTo>
                  <a:lnTo>
                    <a:pt x="0" y="168402"/>
                  </a:lnTo>
                  <a:lnTo>
                    <a:pt x="3251" y="176415"/>
                  </a:lnTo>
                  <a:lnTo>
                    <a:pt x="12115" y="182968"/>
                  </a:lnTo>
                  <a:lnTo>
                    <a:pt x="25222" y="187401"/>
                  </a:lnTo>
                  <a:lnTo>
                    <a:pt x="41236" y="189026"/>
                  </a:lnTo>
                  <a:lnTo>
                    <a:pt x="57251" y="187401"/>
                  </a:lnTo>
                  <a:lnTo>
                    <a:pt x="70370" y="182968"/>
                  </a:lnTo>
                  <a:lnTo>
                    <a:pt x="79235" y="176415"/>
                  </a:lnTo>
                  <a:lnTo>
                    <a:pt x="82486" y="168402"/>
                  </a:lnTo>
                  <a:close/>
                </a:path>
                <a:path w="274954" h="274955">
                  <a:moveTo>
                    <a:pt x="264629" y="158102"/>
                  </a:moveTo>
                  <a:lnTo>
                    <a:pt x="244906" y="79743"/>
                  </a:lnTo>
                  <a:lnTo>
                    <a:pt x="239547" y="58432"/>
                  </a:lnTo>
                  <a:lnTo>
                    <a:pt x="249859" y="58432"/>
                  </a:lnTo>
                  <a:lnTo>
                    <a:pt x="253288" y="54991"/>
                  </a:lnTo>
                  <a:lnTo>
                    <a:pt x="254330" y="53962"/>
                  </a:lnTo>
                  <a:lnTo>
                    <a:pt x="254330" y="42278"/>
                  </a:lnTo>
                  <a:lnTo>
                    <a:pt x="253288" y="41249"/>
                  </a:lnTo>
                  <a:lnTo>
                    <a:pt x="249859" y="37807"/>
                  </a:lnTo>
                  <a:lnTo>
                    <a:pt x="155346" y="37807"/>
                  </a:lnTo>
                  <a:lnTo>
                    <a:pt x="153619" y="34709"/>
                  </a:lnTo>
                  <a:lnTo>
                    <a:pt x="150876" y="31965"/>
                  </a:lnTo>
                  <a:lnTo>
                    <a:pt x="147777" y="30251"/>
                  </a:lnTo>
                  <a:lnTo>
                    <a:pt x="147777" y="4470"/>
                  </a:lnTo>
                  <a:lnTo>
                    <a:pt x="144348" y="1041"/>
                  </a:lnTo>
                  <a:lnTo>
                    <a:pt x="144348" y="44335"/>
                  </a:lnTo>
                  <a:lnTo>
                    <a:pt x="144348" y="51904"/>
                  </a:lnTo>
                  <a:lnTo>
                    <a:pt x="141249" y="54991"/>
                  </a:lnTo>
                  <a:lnTo>
                    <a:pt x="133692" y="54991"/>
                  </a:lnTo>
                  <a:lnTo>
                    <a:pt x="130594" y="51904"/>
                  </a:lnTo>
                  <a:lnTo>
                    <a:pt x="130594" y="44335"/>
                  </a:lnTo>
                  <a:lnTo>
                    <a:pt x="133692" y="41249"/>
                  </a:lnTo>
                  <a:lnTo>
                    <a:pt x="141249" y="41249"/>
                  </a:lnTo>
                  <a:lnTo>
                    <a:pt x="144348" y="44335"/>
                  </a:lnTo>
                  <a:lnTo>
                    <a:pt x="144348" y="1041"/>
                  </a:lnTo>
                  <a:lnTo>
                    <a:pt x="143319" y="0"/>
                  </a:lnTo>
                  <a:lnTo>
                    <a:pt x="131635" y="0"/>
                  </a:lnTo>
                  <a:lnTo>
                    <a:pt x="127165" y="4470"/>
                  </a:lnTo>
                  <a:lnTo>
                    <a:pt x="127165" y="30251"/>
                  </a:lnTo>
                  <a:lnTo>
                    <a:pt x="124066" y="31965"/>
                  </a:lnTo>
                  <a:lnTo>
                    <a:pt x="121323" y="34709"/>
                  </a:lnTo>
                  <a:lnTo>
                    <a:pt x="119595" y="37807"/>
                  </a:lnTo>
                  <a:lnTo>
                    <a:pt x="25082" y="37807"/>
                  </a:lnTo>
                  <a:lnTo>
                    <a:pt x="20624" y="42278"/>
                  </a:lnTo>
                  <a:lnTo>
                    <a:pt x="20624" y="52933"/>
                  </a:lnTo>
                  <a:lnTo>
                    <a:pt x="24053" y="57404"/>
                  </a:lnTo>
                  <a:lnTo>
                    <a:pt x="28867" y="58089"/>
                  </a:lnTo>
                  <a:lnTo>
                    <a:pt x="9283" y="158102"/>
                  </a:lnTo>
                  <a:lnTo>
                    <a:pt x="23368" y="158102"/>
                  </a:lnTo>
                  <a:lnTo>
                    <a:pt x="38493" y="79743"/>
                  </a:lnTo>
                  <a:lnTo>
                    <a:pt x="58077" y="158102"/>
                  </a:lnTo>
                  <a:lnTo>
                    <a:pt x="72174" y="158102"/>
                  </a:lnTo>
                  <a:lnTo>
                    <a:pt x="52451" y="79743"/>
                  </a:lnTo>
                  <a:lnTo>
                    <a:pt x="47078" y="58432"/>
                  </a:lnTo>
                  <a:lnTo>
                    <a:pt x="119253" y="58432"/>
                  </a:lnTo>
                  <a:lnTo>
                    <a:pt x="120980" y="61518"/>
                  </a:lnTo>
                  <a:lnTo>
                    <a:pt x="123723" y="64274"/>
                  </a:lnTo>
                  <a:lnTo>
                    <a:pt x="126822" y="65989"/>
                  </a:lnTo>
                  <a:lnTo>
                    <a:pt x="126822" y="240576"/>
                  </a:lnTo>
                  <a:lnTo>
                    <a:pt x="98983" y="240576"/>
                  </a:lnTo>
                  <a:lnTo>
                    <a:pt x="95885" y="243674"/>
                  </a:lnTo>
                  <a:lnTo>
                    <a:pt x="95885" y="254330"/>
                  </a:lnTo>
                  <a:lnTo>
                    <a:pt x="54991" y="254330"/>
                  </a:lnTo>
                  <a:lnTo>
                    <a:pt x="54991" y="274955"/>
                  </a:lnTo>
                  <a:lnTo>
                    <a:pt x="219951" y="274955"/>
                  </a:lnTo>
                  <a:lnTo>
                    <a:pt x="219951" y="254330"/>
                  </a:lnTo>
                  <a:lnTo>
                    <a:pt x="178714" y="254330"/>
                  </a:lnTo>
                  <a:lnTo>
                    <a:pt x="178714" y="243674"/>
                  </a:lnTo>
                  <a:lnTo>
                    <a:pt x="175615" y="240576"/>
                  </a:lnTo>
                  <a:lnTo>
                    <a:pt x="147777" y="240576"/>
                  </a:lnTo>
                  <a:lnTo>
                    <a:pt x="147777" y="65989"/>
                  </a:lnTo>
                  <a:lnTo>
                    <a:pt x="150876" y="64274"/>
                  </a:lnTo>
                  <a:lnTo>
                    <a:pt x="153619" y="61518"/>
                  </a:lnTo>
                  <a:lnTo>
                    <a:pt x="155346" y="58432"/>
                  </a:lnTo>
                  <a:lnTo>
                    <a:pt x="221335" y="58432"/>
                  </a:lnTo>
                  <a:lnTo>
                    <a:pt x="202082" y="158102"/>
                  </a:lnTo>
                  <a:lnTo>
                    <a:pt x="216179" y="158102"/>
                  </a:lnTo>
                  <a:lnTo>
                    <a:pt x="231292" y="79743"/>
                  </a:lnTo>
                  <a:lnTo>
                    <a:pt x="250545" y="158102"/>
                  </a:lnTo>
                  <a:lnTo>
                    <a:pt x="264629" y="158102"/>
                  </a:lnTo>
                  <a:close/>
                </a:path>
                <a:path w="274954" h="274955">
                  <a:moveTo>
                    <a:pt x="274942" y="168402"/>
                  </a:moveTo>
                  <a:lnTo>
                    <a:pt x="192455" y="168402"/>
                  </a:lnTo>
                  <a:lnTo>
                    <a:pt x="195719" y="176415"/>
                  </a:lnTo>
                  <a:lnTo>
                    <a:pt x="204571" y="182968"/>
                  </a:lnTo>
                  <a:lnTo>
                    <a:pt x="217690" y="187401"/>
                  </a:lnTo>
                  <a:lnTo>
                    <a:pt x="233705" y="189026"/>
                  </a:lnTo>
                  <a:lnTo>
                    <a:pt x="249720" y="187401"/>
                  </a:lnTo>
                  <a:lnTo>
                    <a:pt x="262826" y="182968"/>
                  </a:lnTo>
                  <a:lnTo>
                    <a:pt x="271691" y="176415"/>
                  </a:lnTo>
                  <a:lnTo>
                    <a:pt x="274942" y="168402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91350" y="2457386"/>
              <a:ext cx="347662" cy="34766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24350" y="4381500"/>
              <a:ext cx="1343025" cy="12192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53000" y="2467000"/>
              <a:ext cx="2524125" cy="37338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163438" y="2668270"/>
              <a:ext cx="1921637" cy="31430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3456" y="1723618"/>
              <a:ext cx="2437980" cy="387151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05750" y="3076511"/>
              <a:ext cx="3510026" cy="95726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174990" y="3206369"/>
            <a:ext cx="2949575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15" dirty="0"/>
              <a:t>P</a:t>
            </a:r>
            <a:r>
              <a:rPr sz="3200" spc="-30" dirty="0"/>
              <a:t>R</a:t>
            </a:r>
            <a:r>
              <a:rPr sz="3200" spc="15" dirty="0"/>
              <a:t>E</a:t>
            </a:r>
            <a:r>
              <a:rPr sz="3200" spc="-30" dirty="0"/>
              <a:t>V</a:t>
            </a:r>
            <a:r>
              <a:rPr sz="3200" spc="15" dirty="0"/>
              <a:t>ENTI</a:t>
            </a:r>
            <a:r>
              <a:rPr sz="3200" spc="-20" dirty="0"/>
              <a:t>V</a:t>
            </a:r>
            <a:r>
              <a:rPr sz="3200" spc="20" dirty="0"/>
              <a:t>E</a:t>
            </a:r>
            <a:endParaRPr sz="32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1999" cy="6857999"/>
            <a:chOff x="0" y="0"/>
            <a:chExt cx="12191999" cy="68579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3456" y="1723618"/>
              <a:ext cx="2437980" cy="387151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96150" y="866775"/>
              <a:ext cx="4400550" cy="387667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213090" y="1718373"/>
            <a:ext cx="2474595" cy="16732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88900" marR="128270" indent="-76200">
              <a:lnSpc>
                <a:spcPct val="100800"/>
              </a:lnSpc>
              <a:spcBef>
                <a:spcPts val="85"/>
              </a:spcBef>
            </a:pPr>
            <a:r>
              <a:rPr sz="1800" spc="-10" dirty="0">
                <a:solidFill>
                  <a:srgbClr val="AC1A96"/>
                </a:solidFill>
                <a:latin typeface="Arial Black"/>
                <a:cs typeface="Arial Black"/>
              </a:rPr>
              <a:t>“Powerful </a:t>
            </a:r>
            <a:r>
              <a:rPr sz="1800" spc="5" dirty="0">
                <a:solidFill>
                  <a:srgbClr val="AC1A96"/>
                </a:solidFill>
                <a:latin typeface="Arial Black"/>
                <a:cs typeface="Arial Black"/>
              </a:rPr>
              <a:t>natural </a:t>
            </a:r>
            <a:r>
              <a:rPr sz="1800" spc="1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AC1A96"/>
                </a:solidFill>
                <a:latin typeface="Arial Black"/>
                <a:cs typeface="Arial Black"/>
              </a:rPr>
              <a:t>supplement</a:t>
            </a:r>
            <a:r>
              <a:rPr sz="1800" spc="45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spc="-10" dirty="0">
                <a:solidFill>
                  <a:srgbClr val="AC1A96"/>
                </a:solidFill>
                <a:latin typeface="Arial Black"/>
                <a:cs typeface="Arial Black"/>
              </a:rPr>
              <a:t>for </a:t>
            </a:r>
            <a:r>
              <a:rPr sz="1800" spc="-5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AC1A96"/>
                </a:solidFill>
                <a:latin typeface="Arial Black"/>
                <a:cs typeface="Arial Black"/>
              </a:rPr>
              <a:t>my</a:t>
            </a:r>
            <a:r>
              <a:rPr sz="1800" spc="-15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spc="5" dirty="0">
                <a:solidFill>
                  <a:srgbClr val="AC1A96"/>
                </a:solidFill>
                <a:latin typeface="Arial Black"/>
                <a:cs typeface="Arial Black"/>
              </a:rPr>
              <a:t>entire</a:t>
            </a:r>
            <a:r>
              <a:rPr sz="1800" spc="-11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AC1A96"/>
                </a:solidFill>
                <a:latin typeface="Arial Black"/>
                <a:cs typeface="Arial Black"/>
              </a:rPr>
              <a:t>family…</a:t>
            </a:r>
            <a:endParaRPr sz="1800">
              <a:latin typeface="Arial Black"/>
              <a:cs typeface="Arial Black"/>
            </a:endParaRPr>
          </a:p>
          <a:p>
            <a:pPr marL="88900">
              <a:lnSpc>
                <a:spcPct val="100000"/>
              </a:lnSpc>
              <a:spcBef>
                <a:spcPts val="15"/>
              </a:spcBef>
            </a:pPr>
            <a:r>
              <a:rPr sz="1800" spc="-10" dirty="0">
                <a:solidFill>
                  <a:srgbClr val="AC1A96"/>
                </a:solidFill>
                <a:latin typeface="Arial Black"/>
                <a:cs typeface="Arial Black"/>
              </a:rPr>
              <a:t>keeping</a:t>
            </a:r>
            <a:r>
              <a:rPr sz="1800" spc="-4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AC1A96"/>
                </a:solidFill>
                <a:latin typeface="Arial Black"/>
                <a:cs typeface="Arial Black"/>
              </a:rPr>
              <a:t>our</a:t>
            </a:r>
            <a:r>
              <a:rPr sz="1800" spc="-1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AC1A96"/>
                </a:solidFill>
                <a:latin typeface="Arial Black"/>
                <a:cs typeface="Arial Black"/>
              </a:rPr>
              <a:t>bodies</a:t>
            </a:r>
            <a:endParaRPr sz="1800">
              <a:latin typeface="Arial Black"/>
              <a:cs typeface="Arial Black"/>
            </a:endParaRPr>
          </a:p>
          <a:p>
            <a:pPr marL="88900">
              <a:lnSpc>
                <a:spcPts val="2130"/>
              </a:lnSpc>
              <a:spcBef>
                <a:spcPts val="20"/>
              </a:spcBef>
            </a:pPr>
            <a:r>
              <a:rPr sz="1800" spc="-10" dirty="0">
                <a:solidFill>
                  <a:srgbClr val="AC1A96"/>
                </a:solidFill>
                <a:latin typeface="Arial Black"/>
                <a:cs typeface="Arial Black"/>
              </a:rPr>
              <a:t>healthy.”</a:t>
            </a:r>
            <a:endParaRPr sz="1800">
              <a:latin typeface="Arial Black"/>
              <a:cs typeface="Arial Black"/>
            </a:endParaRPr>
          </a:p>
          <a:p>
            <a:pPr marL="12700">
              <a:lnSpc>
                <a:spcPts val="2130"/>
              </a:lnSpc>
            </a:pPr>
            <a:r>
              <a:rPr sz="1200" dirty="0">
                <a:latin typeface="Arial"/>
                <a:cs typeface="Arial"/>
              </a:rPr>
              <a:t>-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Sam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D</a:t>
            </a:r>
            <a:r>
              <a:rPr sz="1800" spc="10" dirty="0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1999" cy="6857999"/>
            <a:chOff x="0" y="0"/>
            <a:chExt cx="12191999" cy="68579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3456" y="1723618"/>
              <a:ext cx="2437980" cy="387151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05700" y="0"/>
              <a:ext cx="4362450" cy="68579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15400" y="609600"/>
              <a:ext cx="1552575" cy="11144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29600" y="3248025"/>
              <a:ext cx="2771775" cy="13335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09950" y="6496048"/>
              <a:ext cx="7905750" cy="28575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587740" y="1776412"/>
            <a:ext cx="2089150" cy="10902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b="1" spc="-5" dirty="0">
                <a:latin typeface="Arial"/>
                <a:cs typeface="Arial"/>
              </a:rPr>
              <a:t>EXPERIENCE</a:t>
            </a:r>
            <a:r>
              <a:rPr sz="950" b="1" spc="15" dirty="0">
                <a:latin typeface="Arial"/>
                <a:cs typeface="Arial"/>
              </a:rPr>
              <a:t> </a:t>
            </a:r>
            <a:r>
              <a:rPr sz="950" b="1" spc="5" dirty="0">
                <a:latin typeface="Arial"/>
                <a:cs typeface="Arial"/>
              </a:rPr>
              <a:t>ALFA</a:t>
            </a:r>
            <a:r>
              <a:rPr sz="950" b="1" spc="145" dirty="0">
                <a:latin typeface="Arial"/>
                <a:cs typeface="Arial"/>
              </a:rPr>
              <a:t> </a:t>
            </a:r>
            <a:r>
              <a:rPr sz="950" b="1" dirty="0">
                <a:latin typeface="Arial"/>
                <a:cs typeface="Arial"/>
              </a:rPr>
              <a:t>HFI</a:t>
            </a:r>
            <a:r>
              <a:rPr sz="950" b="1" spc="6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BENEFITS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50">
              <a:latin typeface="Arial"/>
              <a:cs typeface="Arial"/>
            </a:endParaRPr>
          </a:p>
          <a:p>
            <a:pPr marL="222250" indent="-209550">
              <a:lnSpc>
                <a:spcPct val="100000"/>
              </a:lnSpc>
              <a:buFont typeface="Wingdings"/>
              <a:buChar char=""/>
              <a:tabLst>
                <a:tab pos="222250" algn="l"/>
              </a:tabLst>
            </a:pPr>
            <a:r>
              <a:rPr sz="950" spc="-10" dirty="0">
                <a:latin typeface="Arial"/>
                <a:cs typeface="Arial"/>
              </a:rPr>
              <a:t>Provides</a:t>
            </a:r>
            <a:r>
              <a:rPr sz="950" spc="210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essential</a:t>
            </a:r>
            <a:r>
              <a:rPr sz="950" spc="4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minerals,</a:t>
            </a:r>
            <a:endParaRPr sz="950">
              <a:latin typeface="Arial"/>
              <a:cs typeface="Arial"/>
            </a:endParaRPr>
          </a:p>
          <a:p>
            <a:pPr marL="222250">
              <a:lnSpc>
                <a:spcPct val="100000"/>
              </a:lnSpc>
              <a:spcBef>
                <a:spcPts val="65"/>
              </a:spcBef>
            </a:pPr>
            <a:r>
              <a:rPr sz="950" spc="5" dirty="0">
                <a:latin typeface="Arial"/>
                <a:cs typeface="Arial"/>
              </a:rPr>
              <a:t>nutrients</a:t>
            </a:r>
            <a:r>
              <a:rPr sz="950" spc="7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and</a:t>
            </a:r>
            <a:r>
              <a:rPr sz="950" spc="9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acids</a:t>
            </a:r>
            <a:r>
              <a:rPr sz="950" spc="75" dirty="0">
                <a:latin typeface="Arial"/>
                <a:cs typeface="Arial"/>
              </a:rPr>
              <a:t> </a:t>
            </a:r>
            <a:r>
              <a:rPr sz="950" spc="-15" dirty="0">
                <a:latin typeface="Arial"/>
                <a:cs typeface="Arial"/>
              </a:rPr>
              <a:t>for</a:t>
            </a:r>
            <a:r>
              <a:rPr sz="950" spc="90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digestion</a:t>
            </a:r>
            <a:endParaRPr sz="950">
              <a:latin typeface="Arial"/>
              <a:cs typeface="Arial"/>
            </a:endParaRPr>
          </a:p>
          <a:p>
            <a:pPr marL="222250" indent="-209550">
              <a:lnSpc>
                <a:spcPct val="100000"/>
              </a:lnSpc>
              <a:spcBef>
                <a:spcPts val="60"/>
              </a:spcBef>
              <a:buFont typeface="Wingdings"/>
              <a:buChar char=""/>
              <a:tabLst>
                <a:tab pos="222250" algn="l"/>
              </a:tabLst>
            </a:pPr>
            <a:r>
              <a:rPr sz="950" spc="5" dirty="0">
                <a:latin typeface="Arial"/>
                <a:cs typeface="Arial"/>
              </a:rPr>
              <a:t>Strengthens</a:t>
            </a:r>
            <a:r>
              <a:rPr sz="950" spc="14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the</a:t>
            </a:r>
            <a:r>
              <a:rPr sz="950" spc="20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immune</a:t>
            </a:r>
            <a:r>
              <a:rPr sz="950" spc="95" dirty="0">
                <a:latin typeface="Arial"/>
                <a:cs typeface="Arial"/>
              </a:rPr>
              <a:t> </a:t>
            </a:r>
            <a:r>
              <a:rPr sz="950" spc="30" dirty="0">
                <a:latin typeface="Arial"/>
                <a:cs typeface="Arial"/>
              </a:rPr>
              <a:t>system</a:t>
            </a:r>
            <a:endParaRPr sz="950">
              <a:latin typeface="Arial"/>
              <a:cs typeface="Arial"/>
            </a:endParaRPr>
          </a:p>
          <a:p>
            <a:pPr marL="222250" indent="-209550">
              <a:lnSpc>
                <a:spcPct val="100000"/>
              </a:lnSpc>
              <a:spcBef>
                <a:spcPts val="60"/>
              </a:spcBef>
              <a:buFont typeface="Wingdings"/>
              <a:buChar char=""/>
              <a:tabLst>
                <a:tab pos="222250" algn="l"/>
              </a:tabLst>
            </a:pPr>
            <a:r>
              <a:rPr sz="950" spc="30" dirty="0">
                <a:latin typeface="Arial"/>
                <a:cs typeface="Arial"/>
              </a:rPr>
              <a:t>Assist</a:t>
            </a:r>
            <a:r>
              <a:rPr sz="950" spc="-1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the</a:t>
            </a:r>
            <a:r>
              <a:rPr sz="950" spc="-5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body</a:t>
            </a:r>
            <a:r>
              <a:rPr sz="950" spc="7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to</a:t>
            </a:r>
            <a:r>
              <a:rPr sz="950" spc="1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detoxify</a:t>
            </a:r>
            <a:endParaRPr sz="950">
              <a:latin typeface="Arial"/>
              <a:cs typeface="Arial"/>
            </a:endParaRPr>
          </a:p>
          <a:p>
            <a:pPr marL="222250">
              <a:lnSpc>
                <a:spcPct val="100000"/>
              </a:lnSpc>
              <a:spcBef>
                <a:spcPts val="65"/>
              </a:spcBef>
            </a:pPr>
            <a:r>
              <a:rPr sz="950" spc="-20" dirty="0">
                <a:latin typeface="Arial"/>
                <a:cs typeface="Arial"/>
              </a:rPr>
              <a:t>heavy</a:t>
            </a:r>
            <a:r>
              <a:rPr sz="950" spc="210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metals</a:t>
            </a:r>
            <a:r>
              <a:rPr sz="950" spc="7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and</a:t>
            </a:r>
            <a:r>
              <a:rPr sz="950" spc="15" dirty="0">
                <a:latin typeface="Arial"/>
                <a:cs typeface="Arial"/>
              </a:rPr>
              <a:t> toxins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858000" cy="6838950"/>
            <a:chOff x="0" y="0"/>
            <a:chExt cx="6858000" cy="68389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81399" y="4038600"/>
              <a:ext cx="2000250" cy="1524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86399" y="5076825"/>
              <a:ext cx="1371600" cy="11525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276724" cy="68389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53841" y="2171700"/>
              <a:ext cx="396442" cy="2514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4425" y="5610225"/>
              <a:ext cx="3048000" cy="70485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1107801" y="6434454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88888"/>
                </a:solidFill>
                <a:latin typeface="Calibri"/>
                <a:cs typeface="Calibri"/>
              </a:rPr>
              <a:t>34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24675" y="2828861"/>
            <a:ext cx="357187" cy="366712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6915150" y="3571811"/>
            <a:ext cx="357505" cy="357505"/>
            <a:chOff x="6915150" y="3571811"/>
            <a:chExt cx="357505" cy="357505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97185" y="3618560"/>
              <a:ext cx="197963" cy="26866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15150" y="3571811"/>
              <a:ext cx="357187" cy="357187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6915150" y="2152586"/>
            <a:ext cx="367030" cy="367030"/>
            <a:chOff x="6915150" y="2152586"/>
            <a:chExt cx="367030" cy="367030"/>
          </a:xfrm>
        </p:grpSpPr>
        <p:sp>
          <p:nvSpPr>
            <p:cNvPr id="14" name="object 14"/>
            <p:cNvSpPr/>
            <p:nvPr/>
          </p:nvSpPr>
          <p:spPr>
            <a:xfrm>
              <a:off x="6949097" y="2207640"/>
              <a:ext cx="304800" cy="258445"/>
            </a:xfrm>
            <a:custGeom>
              <a:avLst/>
              <a:gdLst/>
              <a:ahLst/>
              <a:cxnLst/>
              <a:rect l="l" t="t" r="r" b="b"/>
              <a:pathLst>
                <a:path w="304800" h="258444">
                  <a:moveTo>
                    <a:pt x="21793" y="179273"/>
                  </a:moveTo>
                  <a:lnTo>
                    <a:pt x="16916" y="174396"/>
                  </a:lnTo>
                  <a:lnTo>
                    <a:pt x="4876" y="174396"/>
                  </a:lnTo>
                  <a:lnTo>
                    <a:pt x="0" y="179273"/>
                  </a:lnTo>
                  <a:lnTo>
                    <a:pt x="0" y="191312"/>
                  </a:lnTo>
                  <a:lnTo>
                    <a:pt x="4876" y="196189"/>
                  </a:lnTo>
                  <a:lnTo>
                    <a:pt x="16916" y="196189"/>
                  </a:lnTo>
                  <a:lnTo>
                    <a:pt x="21793" y="191312"/>
                  </a:lnTo>
                  <a:lnTo>
                    <a:pt x="21793" y="185293"/>
                  </a:lnTo>
                  <a:lnTo>
                    <a:pt x="21793" y="179273"/>
                  </a:lnTo>
                  <a:close/>
                </a:path>
                <a:path w="304800" h="258444">
                  <a:moveTo>
                    <a:pt x="79921" y="25057"/>
                  </a:moveTo>
                  <a:lnTo>
                    <a:pt x="76669" y="21793"/>
                  </a:lnTo>
                  <a:lnTo>
                    <a:pt x="68643" y="21793"/>
                  </a:lnTo>
                  <a:lnTo>
                    <a:pt x="65392" y="25057"/>
                  </a:lnTo>
                  <a:lnTo>
                    <a:pt x="65392" y="33070"/>
                  </a:lnTo>
                  <a:lnTo>
                    <a:pt x="68643" y="36334"/>
                  </a:lnTo>
                  <a:lnTo>
                    <a:pt x="76669" y="36334"/>
                  </a:lnTo>
                  <a:lnTo>
                    <a:pt x="79921" y="33070"/>
                  </a:lnTo>
                  <a:lnTo>
                    <a:pt x="79921" y="29057"/>
                  </a:lnTo>
                  <a:lnTo>
                    <a:pt x="79921" y="25057"/>
                  </a:lnTo>
                  <a:close/>
                </a:path>
                <a:path w="304800" h="258444">
                  <a:moveTo>
                    <a:pt x="159854" y="18161"/>
                  </a:moveTo>
                  <a:lnTo>
                    <a:pt x="158432" y="11087"/>
                  </a:lnTo>
                  <a:lnTo>
                    <a:pt x="154533" y="5321"/>
                  </a:lnTo>
                  <a:lnTo>
                    <a:pt x="148767" y="1422"/>
                  </a:lnTo>
                  <a:lnTo>
                    <a:pt x="141693" y="0"/>
                  </a:lnTo>
                  <a:lnTo>
                    <a:pt x="134620" y="1422"/>
                  </a:lnTo>
                  <a:lnTo>
                    <a:pt x="128841" y="5321"/>
                  </a:lnTo>
                  <a:lnTo>
                    <a:pt x="124955" y="11087"/>
                  </a:lnTo>
                  <a:lnTo>
                    <a:pt x="123520" y="18161"/>
                  </a:lnTo>
                  <a:lnTo>
                    <a:pt x="124955" y="25234"/>
                  </a:lnTo>
                  <a:lnTo>
                    <a:pt x="128841" y="31013"/>
                  </a:lnTo>
                  <a:lnTo>
                    <a:pt x="134620" y="34899"/>
                  </a:lnTo>
                  <a:lnTo>
                    <a:pt x="141693" y="36334"/>
                  </a:lnTo>
                  <a:lnTo>
                    <a:pt x="148767" y="34899"/>
                  </a:lnTo>
                  <a:lnTo>
                    <a:pt x="154533" y="31013"/>
                  </a:lnTo>
                  <a:lnTo>
                    <a:pt x="158432" y="25234"/>
                  </a:lnTo>
                  <a:lnTo>
                    <a:pt x="159854" y="18161"/>
                  </a:lnTo>
                  <a:close/>
                </a:path>
                <a:path w="304800" h="258444">
                  <a:moveTo>
                    <a:pt x="210718" y="61379"/>
                  </a:moveTo>
                  <a:lnTo>
                    <a:pt x="207467" y="58127"/>
                  </a:lnTo>
                  <a:lnTo>
                    <a:pt x="199440" y="58127"/>
                  </a:lnTo>
                  <a:lnTo>
                    <a:pt x="196189" y="61379"/>
                  </a:lnTo>
                  <a:lnTo>
                    <a:pt x="196189" y="69405"/>
                  </a:lnTo>
                  <a:lnTo>
                    <a:pt x="199440" y="72656"/>
                  </a:lnTo>
                  <a:lnTo>
                    <a:pt x="207467" y="72656"/>
                  </a:lnTo>
                  <a:lnTo>
                    <a:pt x="210718" y="69405"/>
                  </a:lnTo>
                  <a:lnTo>
                    <a:pt x="210718" y="65392"/>
                  </a:lnTo>
                  <a:lnTo>
                    <a:pt x="210718" y="61379"/>
                  </a:lnTo>
                  <a:close/>
                </a:path>
                <a:path w="304800" h="258444">
                  <a:moveTo>
                    <a:pt x="254317" y="4064"/>
                  </a:moveTo>
                  <a:lnTo>
                    <a:pt x="250253" y="0"/>
                  </a:lnTo>
                  <a:lnTo>
                    <a:pt x="240220" y="0"/>
                  </a:lnTo>
                  <a:lnTo>
                    <a:pt x="236156" y="4064"/>
                  </a:lnTo>
                  <a:lnTo>
                    <a:pt x="236156" y="14097"/>
                  </a:lnTo>
                  <a:lnTo>
                    <a:pt x="240220" y="18161"/>
                  </a:lnTo>
                  <a:lnTo>
                    <a:pt x="250253" y="18161"/>
                  </a:lnTo>
                  <a:lnTo>
                    <a:pt x="254317" y="14097"/>
                  </a:lnTo>
                  <a:lnTo>
                    <a:pt x="254317" y="9080"/>
                  </a:lnTo>
                  <a:lnTo>
                    <a:pt x="254317" y="4064"/>
                  </a:lnTo>
                  <a:close/>
                </a:path>
                <a:path w="304800" h="258444">
                  <a:moveTo>
                    <a:pt x="297916" y="42837"/>
                  </a:moveTo>
                  <a:lnTo>
                    <a:pt x="291414" y="36334"/>
                  </a:lnTo>
                  <a:lnTo>
                    <a:pt x="275361" y="36334"/>
                  </a:lnTo>
                  <a:lnTo>
                    <a:pt x="268859" y="42837"/>
                  </a:lnTo>
                  <a:lnTo>
                    <a:pt x="268859" y="58889"/>
                  </a:lnTo>
                  <a:lnTo>
                    <a:pt x="275361" y="65392"/>
                  </a:lnTo>
                  <a:lnTo>
                    <a:pt x="291414" y="65392"/>
                  </a:lnTo>
                  <a:lnTo>
                    <a:pt x="297916" y="58889"/>
                  </a:lnTo>
                  <a:lnTo>
                    <a:pt x="297916" y="50863"/>
                  </a:lnTo>
                  <a:lnTo>
                    <a:pt x="297916" y="42837"/>
                  </a:lnTo>
                  <a:close/>
                </a:path>
                <a:path w="304800" h="258444">
                  <a:moveTo>
                    <a:pt x="304241" y="224383"/>
                  </a:moveTo>
                  <a:lnTo>
                    <a:pt x="301663" y="214122"/>
                  </a:lnTo>
                  <a:lnTo>
                    <a:pt x="298640" y="210731"/>
                  </a:lnTo>
                  <a:lnTo>
                    <a:pt x="297522" y="209461"/>
                  </a:lnTo>
                  <a:lnTo>
                    <a:pt x="291998" y="207352"/>
                  </a:lnTo>
                  <a:lnTo>
                    <a:pt x="292011" y="205320"/>
                  </a:lnTo>
                  <a:lnTo>
                    <a:pt x="291769" y="203288"/>
                  </a:lnTo>
                  <a:lnTo>
                    <a:pt x="290347" y="197662"/>
                  </a:lnTo>
                  <a:lnTo>
                    <a:pt x="288632" y="194246"/>
                  </a:lnTo>
                  <a:lnTo>
                    <a:pt x="288086" y="193573"/>
                  </a:lnTo>
                  <a:lnTo>
                    <a:pt x="286258" y="191325"/>
                  </a:lnTo>
                  <a:lnTo>
                    <a:pt x="286181" y="105003"/>
                  </a:lnTo>
                  <a:lnTo>
                    <a:pt x="285521" y="101727"/>
                  </a:lnTo>
                  <a:lnTo>
                    <a:pt x="284264" y="95465"/>
                  </a:lnTo>
                  <a:lnTo>
                    <a:pt x="278815" y="87376"/>
                  </a:lnTo>
                  <a:lnTo>
                    <a:pt x="270725" y="81927"/>
                  </a:lnTo>
                  <a:lnTo>
                    <a:pt x="264464" y="80670"/>
                  </a:lnTo>
                  <a:lnTo>
                    <a:pt x="264464" y="103352"/>
                  </a:lnTo>
                  <a:lnTo>
                    <a:pt x="264464" y="181660"/>
                  </a:lnTo>
                  <a:lnTo>
                    <a:pt x="244335" y="193573"/>
                  </a:lnTo>
                  <a:lnTo>
                    <a:pt x="238836" y="189052"/>
                  </a:lnTo>
                  <a:lnTo>
                    <a:pt x="232143" y="186220"/>
                  </a:lnTo>
                  <a:lnTo>
                    <a:pt x="225069" y="185445"/>
                  </a:lnTo>
                  <a:lnTo>
                    <a:pt x="226999" y="183451"/>
                  </a:lnTo>
                  <a:lnTo>
                    <a:pt x="227736" y="181660"/>
                  </a:lnTo>
                  <a:lnTo>
                    <a:pt x="228092" y="180797"/>
                  </a:lnTo>
                  <a:lnTo>
                    <a:pt x="228130" y="130797"/>
                  </a:lnTo>
                  <a:lnTo>
                    <a:pt x="228130" y="128409"/>
                  </a:lnTo>
                  <a:lnTo>
                    <a:pt x="223253" y="123532"/>
                  </a:lnTo>
                  <a:lnTo>
                    <a:pt x="220865" y="123532"/>
                  </a:lnTo>
                  <a:lnTo>
                    <a:pt x="220865" y="132422"/>
                  </a:lnTo>
                  <a:lnTo>
                    <a:pt x="220865" y="180035"/>
                  </a:lnTo>
                  <a:lnTo>
                    <a:pt x="219227" y="181660"/>
                  </a:lnTo>
                  <a:lnTo>
                    <a:pt x="106222" y="181660"/>
                  </a:lnTo>
                  <a:lnTo>
                    <a:pt x="104597" y="180035"/>
                  </a:lnTo>
                  <a:lnTo>
                    <a:pt x="104597" y="132422"/>
                  </a:lnTo>
                  <a:lnTo>
                    <a:pt x="106222" y="130797"/>
                  </a:lnTo>
                  <a:lnTo>
                    <a:pt x="219227" y="130797"/>
                  </a:lnTo>
                  <a:lnTo>
                    <a:pt x="220865" y="132422"/>
                  </a:lnTo>
                  <a:lnTo>
                    <a:pt x="220865" y="123532"/>
                  </a:lnTo>
                  <a:lnTo>
                    <a:pt x="102209" y="123532"/>
                  </a:lnTo>
                  <a:lnTo>
                    <a:pt x="97332" y="128409"/>
                  </a:lnTo>
                  <a:lnTo>
                    <a:pt x="97332" y="184048"/>
                  </a:lnTo>
                  <a:lnTo>
                    <a:pt x="102209" y="188925"/>
                  </a:lnTo>
                  <a:lnTo>
                    <a:pt x="205676" y="188925"/>
                  </a:lnTo>
                  <a:lnTo>
                    <a:pt x="199275" y="192798"/>
                  </a:lnTo>
                  <a:lnTo>
                    <a:pt x="193865" y="197840"/>
                  </a:lnTo>
                  <a:lnTo>
                    <a:pt x="189585" y="203873"/>
                  </a:lnTo>
                  <a:lnTo>
                    <a:pt x="186601" y="210731"/>
                  </a:lnTo>
                  <a:lnTo>
                    <a:pt x="62623" y="210731"/>
                  </a:lnTo>
                  <a:lnTo>
                    <a:pt x="60998" y="209105"/>
                  </a:lnTo>
                  <a:lnTo>
                    <a:pt x="60998" y="148958"/>
                  </a:lnTo>
                  <a:lnTo>
                    <a:pt x="67576" y="148437"/>
                  </a:lnTo>
                  <a:lnTo>
                    <a:pt x="72644" y="142951"/>
                  </a:lnTo>
                  <a:lnTo>
                    <a:pt x="72631" y="133756"/>
                  </a:lnTo>
                  <a:lnTo>
                    <a:pt x="71805" y="131216"/>
                  </a:lnTo>
                  <a:lnTo>
                    <a:pt x="70294" y="129095"/>
                  </a:lnTo>
                  <a:lnTo>
                    <a:pt x="76428" y="124231"/>
                  </a:lnTo>
                  <a:lnTo>
                    <a:pt x="79971" y="116814"/>
                  </a:lnTo>
                  <a:lnTo>
                    <a:pt x="79921" y="108991"/>
                  </a:lnTo>
                  <a:lnTo>
                    <a:pt x="86106" y="108966"/>
                  </a:lnTo>
                  <a:lnTo>
                    <a:pt x="91973" y="106337"/>
                  </a:lnTo>
                  <a:lnTo>
                    <a:pt x="93040" y="105143"/>
                  </a:lnTo>
                  <a:lnTo>
                    <a:pt x="96088" y="101727"/>
                  </a:lnTo>
                  <a:lnTo>
                    <a:pt x="107391" y="101727"/>
                  </a:lnTo>
                  <a:lnTo>
                    <a:pt x="111493" y="108635"/>
                  </a:lnTo>
                  <a:lnTo>
                    <a:pt x="120408" y="110909"/>
                  </a:lnTo>
                  <a:lnTo>
                    <a:pt x="129400" y="105575"/>
                  </a:lnTo>
                  <a:lnTo>
                    <a:pt x="131152" y="103822"/>
                  </a:lnTo>
                  <a:lnTo>
                    <a:pt x="132384" y="101727"/>
                  </a:lnTo>
                  <a:lnTo>
                    <a:pt x="262826" y="101727"/>
                  </a:lnTo>
                  <a:lnTo>
                    <a:pt x="264464" y="103352"/>
                  </a:lnTo>
                  <a:lnTo>
                    <a:pt x="264464" y="80670"/>
                  </a:lnTo>
                  <a:lnTo>
                    <a:pt x="260832" y="79933"/>
                  </a:lnTo>
                  <a:lnTo>
                    <a:pt x="145173" y="79933"/>
                  </a:lnTo>
                  <a:lnTo>
                    <a:pt x="145173" y="73939"/>
                  </a:lnTo>
                  <a:lnTo>
                    <a:pt x="145161" y="69126"/>
                  </a:lnTo>
                  <a:lnTo>
                    <a:pt x="144119" y="68084"/>
                  </a:lnTo>
                  <a:lnTo>
                    <a:pt x="137858" y="61849"/>
                  </a:lnTo>
                  <a:lnTo>
                    <a:pt x="123888" y="61887"/>
                  </a:lnTo>
                  <a:lnTo>
                    <a:pt x="119189" y="64173"/>
                  </a:lnTo>
                  <a:lnTo>
                    <a:pt x="116116" y="68084"/>
                  </a:lnTo>
                  <a:lnTo>
                    <a:pt x="113461" y="66344"/>
                  </a:lnTo>
                  <a:lnTo>
                    <a:pt x="111874" y="65874"/>
                  </a:lnTo>
                  <a:lnTo>
                    <a:pt x="110350" y="65417"/>
                  </a:lnTo>
                  <a:lnTo>
                    <a:pt x="107175" y="65392"/>
                  </a:lnTo>
                  <a:lnTo>
                    <a:pt x="105956" y="65417"/>
                  </a:lnTo>
                  <a:lnTo>
                    <a:pt x="104736" y="65570"/>
                  </a:lnTo>
                  <a:lnTo>
                    <a:pt x="103543" y="65874"/>
                  </a:lnTo>
                  <a:lnTo>
                    <a:pt x="102920" y="56896"/>
                  </a:lnTo>
                  <a:lnTo>
                    <a:pt x="101612" y="55765"/>
                  </a:lnTo>
                  <a:lnTo>
                    <a:pt x="95135" y="50139"/>
                  </a:lnTo>
                  <a:lnTo>
                    <a:pt x="82118" y="51054"/>
                  </a:lnTo>
                  <a:lnTo>
                    <a:pt x="78333" y="52832"/>
                  </a:lnTo>
                  <a:lnTo>
                    <a:pt x="75526" y="55765"/>
                  </a:lnTo>
                  <a:lnTo>
                    <a:pt x="65620" y="51460"/>
                  </a:lnTo>
                  <a:lnTo>
                    <a:pt x="33058" y="73939"/>
                  </a:lnTo>
                  <a:lnTo>
                    <a:pt x="26695" y="72732"/>
                  </a:lnTo>
                  <a:lnTo>
                    <a:pt x="20574" y="74028"/>
                  </a:lnTo>
                  <a:lnTo>
                    <a:pt x="15379" y="77520"/>
                  </a:lnTo>
                  <a:lnTo>
                    <a:pt x="11811" y="82918"/>
                  </a:lnTo>
                  <a:lnTo>
                    <a:pt x="10604" y="89293"/>
                  </a:lnTo>
                  <a:lnTo>
                    <a:pt x="11899" y="95402"/>
                  </a:lnTo>
                  <a:lnTo>
                    <a:pt x="15392" y="100596"/>
                  </a:lnTo>
                  <a:lnTo>
                    <a:pt x="20789" y="104165"/>
                  </a:lnTo>
                  <a:lnTo>
                    <a:pt x="22847" y="105003"/>
                  </a:lnTo>
                  <a:lnTo>
                    <a:pt x="25031" y="105410"/>
                  </a:lnTo>
                  <a:lnTo>
                    <a:pt x="27965" y="105346"/>
                  </a:lnTo>
                  <a:lnTo>
                    <a:pt x="28676" y="105270"/>
                  </a:lnTo>
                  <a:lnTo>
                    <a:pt x="29387" y="105143"/>
                  </a:lnTo>
                  <a:lnTo>
                    <a:pt x="29184" y="106337"/>
                  </a:lnTo>
                  <a:lnTo>
                    <a:pt x="29057" y="114769"/>
                  </a:lnTo>
                  <a:lnTo>
                    <a:pt x="31026" y="120370"/>
                  </a:lnTo>
                  <a:lnTo>
                    <a:pt x="34620" y="124879"/>
                  </a:lnTo>
                  <a:lnTo>
                    <a:pt x="27838" y="128955"/>
                  </a:lnTo>
                  <a:lnTo>
                    <a:pt x="23291" y="135115"/>
                  </a:lnTo>
                  <a:lnTo>
                    <a:pt x="21399" y="142519"/>
                  </a:lnTo>
                  <a:lnTo>
                    <a:pt x="22529" y="150355"/>
                  </a:lnTo>
                  <a:lnTo>
                    <a:pt x="25107" y="157568"/>
                  </a:lnTo>
                  <a:lnTo>
                    <a:pt x="31584" y="162687"/>
                  </a:lnTo>
                  <a:lnTo>
                    <a:pt x="39192" y="163499"/>
                  </a:lnTo>
                  <a:lnTo>
                    <a:pt x="39243" y="207352"/>
                  </a:lnTo>
                  <a:lnTo>
                    <a:pt x="41198" y="216992"/>
                  </a:lnTo>
                  <a:lnTo>
                    <a:pt x="46647" y="225082"/>
                  </a:lnTo>
                  <a:lnTo>
                    <a:pt x="54724" y="230530"/>
                  </a:lnTo>
                  <a:lnTo>
                    <a:pt x="64630" y="232524"/>
                  </a:lnTo>
                  <a:lnTo>
                    <a:pt x="167957" y="232524"/>
                  </a:lnTo>
                  <a:lnTo>
                    <a:pt x="168008" y="233349"/>
                  </a:lnTo>
                  <a:lnTo>
                    <a:pt x="183146" y="248475"/>
                  </a:lnTo>
                  <a:lnTo>
                    <a:pt x="190347" y="248145"/>
                  </a:lnTo>
                  <a:lnTo>
                    <a:pt x="191820" y="247738"/>
                  </a:lnTo>
                  <a:lnTo>
                    <a:pt x="193243" y="247167"/>
                  </a:lnTo>
                  <a:lnTo>
                    <a:pt x="194589" y="246443"/>
                  </a:lnTo>
                  <a:lnTo>
                    <a:pt x="205498" y="254457"/>
                  </a:lnTo>
                  <a:lnTo>
                    <a:pt x="218173" y="257873"/>
                  </a:lnTo>
                  <a:lnTo>
                    <a:pt x="231228" y="256590"/>
                  </a:lnTo>
                  <a:lnTo>
                    <a:pt x="243319" y="250469"/>
                  </a:lnTo>
                  <a:lnTo>
                    <a:pt x="252171" y="253479"/>
                  </a:lnTo>
                  <a:lnTo>
                    <a:pt x="261175" y="252857"/>
                  </a:lnTo>
                  <a:lnTo>
                    <a:pt x="266090" y="250469"/>
                  </a:lnTo>
                  <a:lnTo>
                    <a:pt x="269290" y="248920"/>
                  </a:lnTo>
                  <a:lnTo>
                    <a:pt x="276479" y="240017"/>
                  </a:lnTo>
                  <a:lnTo>
                    <a:pt x="283337" y="242277"/>
                  </a:lnTo>
                  <a:lnTo>
                    <a:pt x="303580" y="229184"/>
                  </a:lnTo>
                  <a:lnTo>
                    <a:pt x="304241" y="224383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15150" y="2152586"/>
              <a:ext cx="366712" cy="366712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734559" y="540956"/>
            <a:ext cx="600075" cy="75438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dirty="0">
                <a:solidFill>
                  <a:srgbClr val="AC1A96"/>
                </a:solidFill>
                <a:latin typeface="Arial"/>
                <a:cs typeface="Arial"/>
              </a:rPr>
              <a:t>alfa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750" spc="35" dirty="0">
                <a:solidFill>
                  <a:srgbClr val="AC1A96"/>
                </a:solidFill>
                <a:latin typeface="Arial"/>
                <a:cs typeface="Arial"/>
              </a:rPr>
              <a:t>H</a:t>
            </a:r>
            <a:r>
              <a:rPr sz="2750" spc="40" dirty="0">
                <a:solidFill>
                  <a:srgbClr val="AC1A96"/>
                </a:solidFill>
                <a:latin typeface="Arial"/>
                <a:cs typeface="Arial"/>
              </a:rPr>
              <a:t>F</a:t>
            </a:r>
            <a:r>
              <a:rPr sz="2750" spc="5" dirty="0">
                <a:solidFill>
                  <a:srgbClr val="AC1A96"/>
                </a:solidFill>
                <a:latin typeface="Arial"/>
                <a:cs typeface="Arial"/>
              </a:rPr>
              <a:t>I</a:t>
            </a:r>
            <a:endParaRPr sz="2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734559" y="1275016"/>
            <a:ext cx="1691639" cy="7626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90"/>
              </a:spcBef>
            </a:pPr>
            <a:r>
              <a:rPr sz="1200" b="1" spc="20" dirty="0">
                <a:latin typeface="Arial"/>
                <a:cs typeface="Arial"/>
              </a:rPr>
              <a:t>P</a:t>
            </a:r>
            <a:r>
              <a:rPr sz="1200" b="1" spc="15" dirty="0">
                <a:latin typeface="Arial"/>
                <a:cs typeface="Arial"/>
              </a:rPr>
              <a:t>L</a:t>
            </a:r>
            <a:r>
              <a:rPr sz="1200" b="1" spc="-45" dirty="0">
                <a:latin typeface="Arial"/>
                <a:cs typeface="Arial"/>
              </a:rPr>
              <a:t>A</a:t>
            </a:r>
            <a:r>
              <a:rPr sz="1200" b="1" spc="30" dirty="0">
                <a:latin typeface="Arial"/>
                <a:cs typeface="Arial"/>
              </a:rPr>
              <a:t>N</a:t>
            </a:r>
            <a:r>
              <a:rPr sz="1200" b="1" dirty="0">
                <a:latin typeface="Arial"/>
                <a:cs typeface="Arial"/>
              </a:rPr>
              <a:t>T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30" dirty="0">
                <a:latin typeface="Arial"/>
                <a:cs typeface="Arial"/>
              </a:rPr>
              <a:t>B</a:t>
            </a:r>
            <a:r>
              <a:rPr sz="1200" b="1" spc="-45" dirty="0">
                <a:latin typeface="Arial"/>
                <a:cs typeface="Arial"/>
              </a:rPr>
              <a:t>A</a:t>
            </a:r>
            <a:r>
              <a:rPr sz="1200" b="1" spc="20" dirty="0">
                <a:latin typeface="Arial"/>
                <a:cs typeface="Arial"/>
              </a:rPr>
              <a:t>SE</a:t>
            </a:r>
            <a:r>
              <a:rPr sz="1200" b="1" dirty="0">
                <a:latin typeface="Arial"/>
                <a:cs typeface="Arial"/>
              </a:rPr>
              <a:t>D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spc="30" dirty="0">
                <a:latin typeface="Arial"/>
                <a:cs typeface="Arial"/>
              </a:rPr>
              <a:t>B</a:t>
            </a:r>
            <a:r>
              <a:rPr sz="1200" b="1" spc="15" dirty="0">
                <a:latin typeface="Arial"/>
                <a:cs typeface="Arial"/>
              </a:rPr>
              <a:t>L</a:t>
            </a:r>
            <a:r>
              <a:rPr sz="1200" b="1" spc="20" dirty="0">
                <a:latin typeface="Arial"/>
                <a:cs typeface="Arial"/>
              </a:rPr>
              <a:t>E</a:t>
            </a:r>
            <a:r>
              <a:rPr sz="1200" b="1" spc="30" dirty="0">
                <a:latin typeface="Arial"/>
                <a:cs typeface="Arial"/>
              </a:rPr>
              <a:t>N</a:t>
            </a:r>
            <a:r>
              <a:rPr sz="1200" b="1" dirty="0">
                <a:latin typeface="Arial"/>
                <a:cs typeface="Arial"/>
              </a:rPr>
              <a:t>D  </a:t>
            </a:r>
            <a:r>
              <a:rPr sz="1200" b="1" spc="-20" dirty="0">
                <a:latin typeface="Arial"/>
                <a:cs typeface="Arial"/>
              </a:rPr>
              <a:t>OF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HUMIC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&amp;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FULVIC 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45" dirty="0">
                <a:latin typeface="Arial"/>
                <a:cs typeface="Arial"/>
              </a:rPr>
              <a:t>A</a:t>
            </a:r>
            <a:r>
              <a:rPr sz="1200" b="1" spc="30" dirty="0">
                <a:latin typeface="Arial"/>
                <a:cs typeface="Arial"/>
              </a:rPr>
              <a:t>C</a:t>
            </a:r>
            <a:r>
              <a:rPr sz="1200" b="1" spc="-35" dirty="0">
                <a:latin typeface="Arial"/>
                <a:cs typeface="Arial"/>
              </a:rPr>
              <a:t>I</a:t>
            </a:r>
            <a:r>
              <a:rPr sz="1200" b="1" spc="30" dirty="0">
                <a:latin typeface="Arial"/>
                <a:cs typeface="Arial"/>
              </a:rPr>
              <a:t>D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65" dirty="0">
                <a:latin typeface="Arial"/>
                <a:cs typeface="Arial"/>
              </a:rPr>
              <a:t>T</a:t>
            </a:r>
            <a:r>
              <a:rPr sz="1200" b="1" spc="-45" dirty="0">
                <a:latin typeface="Arial"/>
                <a:cs typeface="Arial"/>
              </a:rPr>
              <a:t>A</a:t>
            </a:r>
            <a:r>
              <a:rPr sz="1200" b="1" spc="30" dirty="0">
                <a:latin typeface="Arial"/>
                <a:cs typeface="Arial"/>
              </a:rPr>
              <a:t>K</a:t>
            </a:r>
            <a:r>
              <a:rPr sz="1200" b="1" spc="20" dirty="0">
                <a:latin typeface="Arial"/>
                <a:cs typeface="Arial"/>
              </a:rPr>
              <a:t>E</a:t>
            </a:r>
            <a:r>
              <a:rPr sz="1200" b="1" dirty="0">
                <a:latin typeface="Arial"/>
                <a:cs typeface="Arial"/>
              </a:rPr>
              <a:t>N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spc="15" dirty="0">
                <a:latin typeface="Arial"/>
                <a:cs typeface="Arial"/>
              </a:rPr>
              <a:t>F</a:t>
            </a:r>
            <a:r>
              <a:rPr sz="1200" b="1" spc="30" dirty="0">
                <a:latin typeface="Arial"/>
                <a:cs typeface="Arial"/>
              </a:rPr>
              <a:t>R</a:t>
            </a:r>
            <a:r>
              <a:rPr sz="1200" b="1" spc="-3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M  MOTHER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5" dirty="0">
                <a:latin typeface="Arial"/>
                <a:cs typeface="Arial"/>
              </a:rPr>
              <a:t>EARTH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18706" y="568325"/>
            <a:ext cx="5091430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sz="1200" spc="-15" dirty="0">
                <a:solidFill>
                  <a:srgbClr val="AC1A96"/>
                </a:solidFill>
                <a:latin typeface="Arial"/>
                <a:cs typeface="Arial"/>
              </a:rPr>
              <a:t>PREVENTIVE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99100"/>
              </a:lnSpc>
              <a:spcBef>
                <a:spcPts val="5"/>
              </a:spcBef>
            </a:pPr>
            <a:r>
              <a:rPr sz="1200" spc="5" dirty="0">
                <a:latin typeface="Arial"/>
                <a:cs typeface="Arial"/>
              </a:rPr>
              <a:t>Keep </a:t>
            </a:r>
            <a:r>
              <a:rPr sz="1200" spc="10" dirty="0">
                <a:latin typeface="Arial"/>
                <a:cs typeface="Arial"/>
              </a:rPr>
              <a:t>in </a:t>
            </a:r>
            <a:r>
              <a:rPr sz="1200" spc="-40" dirty="0">
                <a:latin typeface="Arial"/>
                <a:cs typeface="Arial"/>
              </a:rPr>
              <a:t>the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good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spc="-15" dirty="0">
                <a:latin typeface="Arial"/>
                <a:cs typeface="Arial"/>
              </a:rPr>
              <a:t>eliminate </a:t>
            </a:r>
            <a:r>
              <a:rPr sz="1200" spc="-40" dirty="0">
                <a:latin typeface="Arial"/>
                <a:cs typeface="Arial"/>
              </a:rPr>
              <a:t>the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bad. </a:t>
            </a:r>
            <a:r>
              <a:rPr sz="1200" spc="-25" dirty="0">
                <a:latin typeface="Arial"/>
                <a:cs typeface="Arial"/>
              </a:rPr>
              <a:t>Humid and </a:t>
            </a:r>
            <a:r>
              <a:rPr sz="1200" spc="-30" dirty="0">
                <a:latin typeface="Arial"/>
                <a:cs typeface="Arial"/>
              </a:rPr>
              <a:t>Fulvic </a:t>
            </a:r>
            <a:r>
              <a:rPr sz="1200" spc="5" dirty="0">
                <a:latin typeface="Arial"/>
                <a:cs typeface="Arial"/>
              </a:rPr>
              <a:t>acids </a:t>
            </a:r>
            <a:r>
              <a:rPr sz="1200" spc="-10" dirty="0">
                <a:latin typeface="Arial"/>
                <a:cs typeface="Arial"/>
              </a:rPr>
              <a:t>are </a:t>
            </a:r>
            <a:r>
              <a:rPr sz="1200" spc="-5" dirty="0">
                <a:latin typeface="Arial"/>
                <a:cs typeface="Arial"/>
              </a:rPr>
              <a:t>a 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fantastic</a:t>
            </a:r>
            <a:r>
              <a:rPr sz="1200" spc="114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source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concentrated</a:t>
            </a:r>
            <a:r>
              <a:rPr sz="1200" spc="204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minerals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amino</a:t>
            </a:r>
            <a:r>
              <a:rPr sz="1200" spc="55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acids,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that</a:t>
            </a:r>
            <a:r>
              <a:rPr sz="1200" spc="16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supplement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our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daily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diets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may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not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only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boost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our</a:t>
            </a:r>
            <a:r>
              <a:rPr sz="1200" spc="9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immune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system</a:t>
            </a:r>
            <a:r>
              <a:rPr sz="1200" spc="9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but</a:t>
            </a:r>
            <a:r>
              <a:rPr sz="1200" spc="8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also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protect 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us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from</a:t>
            </a:r>
            <a:r>
              <a:rPr sz="1200" spc="9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illnesses.</a:t>
            </a:r>
            <a:r>
              <a:rPr sz="1200" spc="7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Supplement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lack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nutrients,</a:t>
            </a:r>
            <a:r>
              <a:rPr sz="1200" spc="23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trace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minerals,</a:t>
            </a:r>
            <a:r>
              <a:rPr sz="1200" spc="8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amino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1200" spc="5" dirty="0">
                <a:latin typeface="Arial"/>
                <a:cs typeface="Arial"/>
              </a:rPr>
              <a:t>acids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in</a:t>
            </a:r>
            <a:r>
              <a:rPr sz="1200" spc="-10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our</a:t>
            </a:r>
            <a:r>
              <a:rPr sz="1200" spc="9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everyday</a:t>
            </a:r>
            <a:r>
              <a:rPr sz="1200" spc="12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foods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practically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safely.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47584" y="1845881"/>
            <a:ext cx="4134485" cy="571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sz="1200" spc="-20" dirty="0">
                <a:solidFill>
                  <a:srgbClr val="AC1A96"/>
                </a:solidFill>
                <a:latin typeface="Arial"/>
                <a:cs typeface="Arial"/>
              </a:rPr>
              <a:t>DETOXIFIES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50"/>
              </a:spcBef>
            </a:pPr>
            <a:r>
              <a:rPr sz="1200" spc="-45" dirty="0">
                <a:latin typeface="Arial"/>
                <a:cs typeface="Arial"/>
              </a:rPr>
              <a:t>The</a:t>
            </a:r>
            <a:r>
              <a:rPr sz="1200" spc="114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valuable</a:t>
            </a:r>
            <a:r>
              <a:rPr sz="1200" spc="114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trace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minerals,</a:t>
            </a:r>
            <a:r>
              <a:rPr sz="1200" spc="15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amino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acids,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electrolytes</a:t>
            </a:r>
            <a:r>
              <a:rPr sz="1200" spc="190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have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cleansing</a:t>
            </a:r>
            <a:r>
              <a:rPr sz="1200" spc="11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effect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15" dirty="0">
                <a:latin typeface="Arial"/>
                <a:cs typeface="Arial"/>
              </a:rPr>
              <a:t>in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114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body.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918706" y="2580894"/>
            <a:ext cx="5052060" cy="313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1325">
              <a:lnSpc>
                <a:spcPts val="1435"/>
              </a:lnSpc>
              <a:spcBef>
                <a:spcPts val="100"/>
              </a:spcBef>
            </a:pPr>
            <a:r>
              <a:rPr sz="1200" spc="-5" dirty="0">
                <a:solidFill>
                  <a:srgbClr val="AC1A96"/>
                </a:solidFill>
                <a:latin typeface="Arial"/>
                <a:cs typeface="Arial"/>
              </a:rPr>
              <a:t>SUPERCHARGES</a:t>
            </a:r>
            <a:endParaRPr sz="1200">
              <a:latin typeface="Arial"/>
              <a:cs typeface="Arial"/>
            </a:endParaRPr>
          </a:p>
          <a:p>
            <a:pPr marL="441325" marR="179070">
              <a:lnSpc>
                <a:spcPts val="1430"/>
              </a:lnSpc>
              <a:spcBef>
                <a:spcPts val="50"/>
              </a:spcBef>
            </a:pPr>
            <a:r>
              <a:rPr sz="1200" spc="-25" dirty="0">
                <a:latin typeface="Arial"/>
                <a:cs typeface="Arial"/>
              </a:rPr>
              <a:t>Humic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spc="-35" dirty="0">
                <a:latin typeface="Arial"/>
                <a:cs typeface="Arial"/>
              </a:rPr>
              <a:t>fulvic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acids </a:t>
            </a:r>
            <a:r>
              <a:rPr sz="1200" spc="-30" dirty="0">
                <a:latin typeface="Arial"/>
                <a:cs typeface="Arial"/>
              </a:rPr>
              <a:t>help</a:t>
            </a:r>
            <a:r>
              <a:rPr sz="1200" spc="27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protect </a:t>
            </a:r>
            <a:r>
              <a:rPr sz="1200" spc="-25" dirty="0">
                <a:latin typeface="Arial"/>
                <a:cs typeface="Arial"/>
              </a:rPr>
              <a:t>our </a:t>
            </a:r>
            <a:r>
              <a:rPr sz="1200" spc="-15" dirty="0">
                <a:latin typeface="Arial"/>
                <a:cs typeface="Arial"/>
              </a:rPr>
              <a:t>cells, giving </a:t>
            </a:r>
            <a:r>
              <a:rPr sz="1200" spc="-25" dirty="0">
                <a:latin typeface="Arial"/>
                <a:cs typeface="Arial"/>
              </a:rPr>
              <a:t>them </a:t>
            </a:r>
            <a:r>
              <a:rPr sz="1200" dirty="0">
                <a:latin typeface="Arial"/>
                <a:cs typeface="Arial"/>
              </a:rPr>
              <a:t>an </a:t>
            </a:r>
            <a:r>
              <a:rPr sz="1200" spc="5" dirty="0">
                <a:latin typeface="Arial"/>
                <a:cs typeface="Arial"/>
              </a:rPr>
              <a:t>edge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fight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off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external</a:t>
            </a:r>
            <a:r>
              <a:rPr sz="1200" spc="1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microorganisms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that</a:t>
            </a:r>
            <a:r>
              <a:rPr sz="1200" spc="1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can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cause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illness.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Arial"/>
              <a:cs typeface="Arial"/>
            </a:endParaRPr>
          </a:p>
          <a:p>
            <a:pPr marL="441325">
              <a:lnSpc>
                <a:spcPts val="1435"/>
              </a:lnSpc>
            </a:pPr>
            <a:r>
              <a:rPr sz="1200" spc="-20" dirty="0">
                <a:solidFill>
                  <a:srgbClr val="AC1A96"/>
                </a:solidFill>
                <a:latin typeface="Arial"/>
                <a:cs typeface="Arial"/>
              </a:rPr>
              <a:t>FILLS</a:t>
            </a:r>
            <a:r>
              <a:rPr sz="1200" spc="5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AC1A96"/>
                </a:solidFill>
                <a:latin typeface="Arial"/>
                <a:cs typeface="Arial"/>
              </a:rPr>
              <a:t>THE</a:t>
            </a:r>
            <a:r>
              <a:rPr sz="1200" spc="5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C1A96"/>
                </a:solidFill>
                <a:latin typeface="Arial"/>
                <a:cs typeface="Arial"/>
              </a:rPr>
              <a:t>GAPS</a:t>
            </a:r>
            <a:endParaRPr sz="1200">
              <a:latin typeface="Arial"/>
              <a:cs typeface="Arial"/>
            </a:endParaRPr>
          </a:p>
          <a:p>
            <a:pPr marL="441325" marR="525145">
              <a:lnSpc>
                <a:spcPts val="1430"/>
              </a:lnSpc>
              <a:spcBef>
                <a:spcPts val="50"/>
              </a:spcBef>
            </a:pPr>
            <a:r>
              <a:rPr sz="1200" spc="-55" dirty="0">
                <a:latin typeface="Arial"/>
                <a:cs typeface="Arial"/>
              </a:rPr>
              <a:t>It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provides essential bioavailable </a:t>
            </a:r>
            <a:r>
              <a:rPr sz="1200" spc="-15" dirty="0">
                <a:latin typeface="Arial"/>
                <a:cs typeface="Arial"/>
              </a:rPr>
              <a:t>trace-minerals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spc="-35" dirty="0">
                <a:latin typeface="Arial"/>
                <a:cs typeface="Arial"/>
              </a:rPr>
              <a:t>nutrients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not</a:t>
            </a:r>
            <a:r>
              <a:rPr sz="1200" spc="7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found</a:t>
            </a:r>
            <a:r>
              <a:rPr sz="1200" spc="114" dirty="0">
                <a:latin typeface="Arial"/>
                <a:cs typeface="Arial"/>
              </a:rPr>
              <a:t> </a:t>
            </a:r>
            <a:r>
              <a:rPr sz="1200" spc="15" dirty="0">
                <a:latin typeface="Arial"/>
                <a:cs typeface="Arial"/>
              </a:rPr>
              <a:t>in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modern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diets.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Arial"/>
              <a:cs typeface="Arial"/>
            </a:endParaRPr>
          </a:p>
          <a:p>
            <a:pPr marL="12700" marR="5080">
              <a:lnSpc>
                <a:spcPct val="100400"/>
              </a:lnSpc>
            </a:pPr>
            <a:r>
              <a:rPr sz="1200" spc="-20" dirty="0">
                <a:latin typeface="Arial"/>
                <a:cs typeface="Arial"/>
              </a:rPr>
              <a:t>alfa </a:t>
            </a:r>
            <a:r>
              <a:rPr sz="1200" spc="-35" dirty="0">
                <a:latin typeface="Arial"/>
                <a:cs typeface="Arial"/>
              </a:rPr>
              <a:t>HFI,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developed </a:t>
            </a:r>
            <a:r>
              <a:rPr sz="1200" dirty="0">
                <a:latin typeface="Arial"/>
                <a:cs typeface="Arial"/>
              </a:rPr>
              <a:t>by a </a:t>
            </a:r>
            <a:r>
              <a:rPr sz="1200" spc="-25" dirty="0">
                <a:latin typeface="Arial"/>
                <a:cs typeface="Arial"/>
              </a:rPr>
              <a:t>world-renowned</a:t>
            </a:r>
            <a:r>
              <a:rPr sz="1200" spc="28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chemist,</a:t>
            </a:r>
            <a:r>
              <a:rPr sz="1200" spc="305" dirty="0">
                <a:latin typeface="Arial"/>
                <a:cs typeface="Arial"/>
              </a:rPr>
              <a:t> </a:t>
            </a:r>
            <a:r>
              <a:rPr sz="1200" spc="15" dirty="0">
                <a:latin typeface="Arial"/>
                <a:cs typeface="Arial"/>
              </a:rPr>
              <a:t>is </a:t>
            </a:r>
            <a:r>
              <a:rPr sz="1200" dirty="0">
                <a:latin typeface="Arial"/>
                <a:cs typeface="Arial"/>
              </a:rPr>
              <a:t>a </a:t>
            </a:r>
            <a:r>
              <a:rPr sz="1200" spc="-30" dirty="0">
                <a:latin typeface="Arial"/>
                <a:cs typeface="Arial"/>
              </a:rPr>
              <a:t>humic</a:t>
            </a:r>
            <a:r>
              <a:rPr sz="1200" spc="27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spc="-35" dirty="0">
                <a:latin typeface="Arial"/>
                <a:cs typeface="Arial"/>
              </a:rPr>
              <a:t>fulvic 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acid </a:t>
            </a:r>
            <a:r>
              <a:rPr sz="1200" spc="-20" dirty="0">
                <a:latin typeface="Arial"/>
                <a:cs typeface="Arial"/>
              </a:rPr>
              <a:t>supplement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created </a:t>
            </a:r>
            <a:r>
              <a:rPr sz="1200" spc="-15" dirty="0">
                <a:latin typeface="Arial"/>
                <a:cs typeface="Arial"/>
              </a:rPr>
              <a:t>from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millions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25" dirty="0">
                <a:latin typeface="Arial"/>
                <a:cs typeface="Arial"/>
              </a:rPr>
              <a:t>years </a:t>
            </a:r>
            <a:r>
              <a:rPr sz="1200" dirty="0">
                <a:latin typeface="Arial"/>
                <a:cs typeface="Arial"/>
              </a:rPr>
              <a:t>of microbial decomposition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25" dirty="0">
                <a:latin typeface="Arial"/>
                <a:cs typeface="Arial"/>
              </a:rPr>
              <a:t>plants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15" dirty="0">
                <a:latin typeface="Arial"/>
                <a:cs typeface="Arial"/>
              </a:rPr>
              <a:t>in </a:t>
            </a:r>
            <a:r>
              <a:rPr sz="1200" spc="-35" dirty="0">
                <a:latin typeface="Arial"/>
                <a:cs typeface="Arial"/>
              </a:rPr>
              <a:t>the </a:t>
            </a:r>
            <a:r>
              <a:rPr sz="1200" spc="-5" dirty="0">
                <a:latin typeface="Arial"/>
                <a:cs typeface="Arial"/>
              </a:rPr>
              <a:t>soil. </a:t>
            </a:r>
            <a:r>
              <a:rPr sz="1200" spc="-30" dirty="0">
                <a:latin typeface="Arial"/>
                <a:cs typeface="Arial"/>
              </a:rPr>
              <a:t>This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natural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organic </a:t>
            </a:r>
            <a:r>
              <a:rPr sz="1200" spc="5" dirty="0">
                <a:latin typeface="Arial"/>
                <a:cs typeface="Arial"/>
              </a:rPr>
              <a:t>soil </a:t>
            </a:r>
            <a:r>
              <a:rPr sz="1200" spc="-20" dirty="0">
                <a:latin typeface="Arial"/>
                <a:cs typeface="Arial"/>
              </a:rPr>
              <a:t>contains </a:t>
            </a:r>
            <a:r>
              <a:rPr sz="1200" spc="-30" dirty="0">
                <a:latin typeface="Arial"/>
                <a:cs typeface="Arial"/>
              </a:rPr>
              <a:t>valuable</a:t>
            </a:r>
            <a:r>
              <a:rPr sz="1200" spc="27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trace 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minerals, amino </a:t>
            </a:r>
            <a:r>
              <a:rPr sz="1200" spc="5" dirty="0">
                <a:latin typeface="Arial"/>
                <a:cs typeface="Arial"/>
              </a:rPr>
              <a:t>acids, </a:t>
            </a:r>
            <a:r>
              <a:rPr sz="1200" spc="-25" dirty="0">
                <a:latin typeface="Arial"/>
                <a:cs typeface="Arial"/>
              </a:rPr>
              <a:t>electrolytes,</a:t>
            </a:r>
            <a:r>
              <a:rPr sz="1200" spc="28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spc="-30" dirty="0">
                <a:latin typeface="Arial"/>
                <a:cs typeface="Arial"/>
              </a:rPr>
              <a:t>useful</a:t>
            </a:r>
            <a:r>
              <a:rPr sz="1200" spc="27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nutrients</a:t>
            </a:r>
            <a:r>
              <a:rPr sz="1200" spc="26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missing </a:t>
            </a:r>
            <a:r>
              <a:rPr sz="1200" spc="15" dirty="0">
                <a:latin typeface="Arial"/>
                <a:cs typeface="Arial"/>
              </a:rPr>
              <a:t>in </a:t>
            </a:r>
            <a:r>
              <a:rPr sz="1200" spc="-35" dirty="0">
                <a:latin typeface="Arial"/>
                <a:cs typeface="Arial"/>
              </a:rPr>
              <a:t>the 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foods </a:t>
            </a:r>
            <a:r>
              <a:rPr sz="1200" spc="-25" dirty="0">
                <a:latin typeface="Arial"/>
                <a:cs typeface="Arial"/>
              </a:rPr>
              <a:t>we </a:t>
            </a:r>
            <a:r>
              <a:rPr sz="1200" spc="-10" dirty="0">
                <a:latin typeface="Arial"/>
                <a:cs typeface="Arial"/>
              </a:rPr>
              <a:t>eat. </a:t>
            </a:r>
            <a:r>
              <a:rPr sz="1200" spc="-70" dirty="0">
                <a:latin typeface="Arial"/>
                <a:cs typeface="Arial"/>
              </a:rPr>
              <a:t>Your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body </a:t>
            </a:r>
            <a:r>
              <a:rPr sz="1200" spc="15" dirty="0">
                <a:latin typeface="Arial"/>
                <a:cs typeface="Arial"/>
              </a:rPr>
              <a:t>is </a:t>
            </a:r>
            <a:r>
              <a:rPr sz="1200" dirty="0">
                <a:latin typeface="Arial"/>
                <a:cs typeface="Arial"/>
              </a:rPr>
              <a:t>an </a:t>
            </a:r>
            <a:r>
              <a:rPr sz="1200" spc="-20" dirty="0">
                <a:latin typeface="Arial"/>
                <a:cs typeface="Arial"/>
              </a:rPr>
              <a:t>amazing,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sophisticated </a:t>
            </a:r>
            <a:r>
              <a:rPr sz="1200" spc="-5" dirty="0">
                <a:latin typeface="Arial"/>
                <a:cs typeface="Arial"/>
              </a:rPr>
              <a:t>bioelectric </a:t>
            </a:r>
            <a:r>
              <a:rPr sz="1200" spc="-30" dirty="0">
                <a:latin typeface="Arial"/>
                <a:cs typeface="Arial"/>
              </a:rPr>
              <a:t>instrument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designed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serve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you</a:t>
            </a:r>
            <a:r>
              <a:rPr sz="1200" spc="5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well</a:t>
            </a:r>
            <a:r>
              <a:rPr sz="1200" spc="7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into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the</a:t>
            </a:r>
            <a:r>
              <a:rPr sz="1200" spc="12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future.</a:t>
            </a:r>
            <a:r>
              <a:rPr sz="1200" spc="23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External</a:t>
            </a:r>
            <a:r>
              <a:rPr sz="1200" spc="15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factors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may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find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its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way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inside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spc="-15" dirty="0">
                <a:latin typeface="Arial"/>
                <a:cs typeface="Arial"/>
              </a:rPr>
              <a:t>cause </a:t>
            </a:r>
            <a:r>
              <a:rPr sz="1200" spc="-10" dirty="0">
                <a:latin typeface="Arial"/>
                <a:cs typeface="Arial"/>
              </a:rPr>
              <a:t>problems, </a:t>
            </a:r>
            <a:r>
              <a:rPr sz="1200" spc="-15" dirty="0">
                <a:latin typeface="Arial"/>
                <a:cs typeface="Arial"/>
              </a:rPr>
              <a:t>from</a:t>
            </a:r>
            <a:r>
              <a:rPr sz="1200" spc="30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small </a:t>
            </a:r>
            <a:r>
              <a:rPr sz="1200" spc="-20" dirty="0">
                <a:latin typeface="Arial"/>
                <a:cs typeface="Arial"/>
              </a:rPr>
              <a:t>to </a:t>
            </a:r>
            <a:r>
              <a:rPr sz="1200" spc="-10" dirty="0">
                <a:latin typeface="Arial"/>
                <a:cs typeface="Arial"/>
              </a:rPr>
              <a:t>catastrophic. </a:t>
            </a:r>
            <a:r>
              <a:rPr sz="1200" spc="-45" dirty="0">
                <a:latin typeface="Arial"/>
                <a:cs typeface="Arial"/>
              </a:rPr>
              <a:t>The</a:t>
            </a:r>
            <a:r>
              <a:rPr sz="1200" spc="24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nutrients</a:t>
            </a:r>
            <a:r>
              <a:rPr sz="1200" spc="26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detoxifying </a:t>
            </a:r>
            <a:r>
              <a:rPr sz="1200" spc="-15" dirty="0">
                <a:latin typeface="Arial"/>
                <a:cs typeface="Arial"/>
              </a:rPr>
              <a:t>benefits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20" dirty="0">
                <a:latin typeface="Arial"/>
                <a:cs typeface="Arial"/>
              </a:rPr>
              <a:t>alfa </a:t>
            </a:r>
            <a:r>
              <a:rPr sz="1200" spc="-10" dirty="0">
                <a:latin typeface="Arial"/>
                <a:cs typeface="Arial"/>
              </a:rPr>
              <a:t>HFI may </a:t>
            </a:r>
            <a:r>
              <a:rPr sz="1200" spc="-25" dirty="0">
                <a:latin typeface="Arial"/>
                <a:cs typeface="Arial"/>
              </a:rPr>
              <a:t>strengthen </a:t>
            </a: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body so </a:t>
            </a:r>
            <a:r>
              <a:rPr sz="1200" spc="-30" dirty="0">
                <a:latin typeface="Arial"/>
                <a:cs typeface="Arial"/>
              </a:rPr>
              <a:t>that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15" dirty="0">
                <a:latin typeface="Arial"/>
                <a:cs typeface="Arial"/>
              </a:rPr>
              <a:t>it </a:t>
            </a:r>
            <a:r>
              <a:rPr sz="1200" dirty="0">
                <a:latin typeface="Arial"/>
                <a:cs typeface="Arial"/>
              </a:rPr>
              <a:t>can 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fight</a:t>
            </a:r>
            <a:r>
              <a:rPr sz="1200" spc="8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off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external</a:t>
            </a:r>
            <a:r>
              <a:rPr sz="1200" spc="1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microorganisms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that</a:t>
            </a:r>
            <a:r>
              <a:rPr sz="1200" spc="8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can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cause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illness.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419600" y="2305075"/>
            <a:ext cx="2600325" cy="3448050"/>
            <a:chOff x="4419600" y="2305075"/>
            <a:chExt cx="2600325" cy="3448050"/>
          </a:xfrm>
        </p:grpSpPr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19600" y="2305075"/>
              <a:ext cx="2600325" cy="344805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29784" y="2509646"/>
              <a:ext cx="2000681" cy="28451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0000" y="3133725"/>
              <a:ext cx="4086225" cy="30575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4424" y="1171511"/>
              <a:ext cx="2929001" cy="93821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73124" y="1284986"/>
            <a:ext cx="2393315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30" dirty="0">
                <a:solidFill>
                  <a:srgbClr val="000000"/>
                </a:solidFill>
              </a:rPr>
              <a:t>H</a:t>
            </a:r>
            <a:r>
              <a:rPr sz="3200" spc="-15" dirty="0">
                <a:solidFill>
                  <a:srgbClr val="000000"/>
                </a:solidFill>
              </a:rPr>
              <a:t>AR</a:t>
            </a:r>
            <a:r>
              <a:rPr sz="3200" spc="50" dirty="0">
                <a:solidFill>
                  <a:srgbClr val="000000"/>
                </a:solidFill>
              </a:rPr>
              <a:t>M</a:t>
            </a:r>
            <a:r>
              <a:rPr sz="3200" spc="30" dirty="0">
                <a:solidFill>
                  <a:srgbClr val="000000"/>
                </a:solidFill>
              </a:rPr>
              <a:t>ON</a:t>
            </a:r>
            <a:r>
              <a:rPr sz="3200" spc="20" dirty="0">
                <a:solidFill>
                  <a:srgbClr val="000000"/>
                </a:solidFill>
              </a:rPr>
              <a:t>Y</a:t>
            </a:r>
            <a:endParaRPr sz="3200"/>
          </a:p>
        </p:txBody>
      </p:sp>
      <p:grpSp>
        <p:nvGrpSpPr>
          <p:cNvPr id="7" name="object 7"/>
          <p:cNvGrpSpPr/>
          <p:nvPr/>
        </p:nvGrpSpPr>
        <p:grpSpPr>
          <a:xfrm>
            <a:off x="3914775" y="2209825"/>
            <a:ext cx="7219950" cy="4324350"/>
            <a:chOff x="3914775" y="2209825"/>
            <a:chExt cx="7219950" cy="432435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14775" y="2209825"/>
              <a:ext cx="7219950" cy="432435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24325" y="2419349"/>
              <a:ext cx="6619875" cy="37242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9525" y="3181350"/>
              <a:ext cx="4086225" cy="30575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7224" y="276225"/>
              <a:ext cx="6276975" cy="241935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88744" y="929703"/>
            <a:ext cx="3787140" cy="7715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88900" marR="5080" indent="-76835">
              <a:lnSpc>
                <a:spcPct val="100800"/>
              </a:lnSpc>
              <a:spcBef>
                <a:spcPts val="85"/>
              </a:spcBef>
            </a:pPr>
            <a:r>
              <a:rPr sz="1800" spc="5" dirty="0">
                <a:solidFill>
                  <a:srgbClr val="AC1A96"/>
                </a:solidFill>
              </a:rPr>
              <a:t>“Mental</a:t>
            </a:r>
            <a:r>
              <a:rPr sz="1800" spc="-100" dirty="0">
                <a:solidFill>
                  <a:srgbClr val="AC1A96"/>
                </a:solidFill>
              </a:rPr>
              <a:t> </a:t>
            </a:r>
            <a:r>
              <a:rPr sz="1800" dirty="0">
                <a:solidFill>
                  <a:srgbClr val="AC1A96"/>
                </a:solidFill>
              </a:rPr>
              <a:t>and</a:t>
            </a:r>
            <a:r>
              <a:rPr sz="1800" spc="-25" dirty="0">
                <a:solidFill>
                  <a:srgbClr val="AC1A96"/>
                </a:solidFill>
              </a:rPr>
              <a:t> </a:t>
            </a:r>
            <a:r>
              <a:rPr sz="1800" spc="5" dirty="0">
                <a:solidFill>
                  <a:srgbClr val="AC1A96"/>
                </a:solidFill>
              </a:rPr>
              <a:t>physical</a:t>
            </a:r>
            <a:r>
              <a:rPr sz="1800" spc="-25" dirty="0">
                <a:solidFill>
                  <a:srgbClr val="AC1A96"/>
                </a:solidFill>
              </a:rPr>
              <a:t> </a:t>
            </a:r>
            <a:r>
              <a:rPr sz="1800" spc="-5" dirty="0">
                <a:solidFill>
                  <a:srgbClr val="AC1A96"/>
                </a:solidFill>
              </a:rPr>
              <a:t>balance! </a:t>
            </a:r>
            <a:r>
              <a:rPr sz="1800" spc="-585" dirty="0">
                <a:solidFill>
                  <a:srgbClr val="AC1A96"/>
                </a:solidFill>
              </a:rPr>
              <a:t> </a:t>
            </a:r>
            <a:r>
              <a:rPr sz="1800" spc="-5" dirty="0">
                <a:solidFill>
                  <a:srgbClr val="AC1A96"/>
                </a:solidFill>
              </a:rPr>
              <a:t>Helps</a:t>
            </a:r>
            <a:r>
              <a:rPr sz="1800" spc="15" dirty="0">
                <a:solidFill>
                  <a:srgbClr val="AC1A96"/>
                </a:solidFill>
              </a:rPr>
              <a:t> </a:t>
            </a:r>
            <a:r>
              <a:rPr sz="1800" spc="5" dirty="0">
                <a:solidFill>
                  <a:srgbClr val="AC1A96"/>
                </a:solidFill>
              </a:rPr>
              <a:t>you</a:t>
            </a:r>
            <a:r>
              <a:rPr sz="1800" spc="-85" dirty="0">
                <a:solidFill>
                  <a:srgbClr val="AC1A96"/>
                </a:solidFill>
              </a:rPr>
              <a:t> </a:t>
            </a:r>
            <a:r>
              <a:rPr sz="1800" spc="10" dirty="0">
                <a:solidFill>
                  <a:srgbClr val="AC1A96"/>
                </a:solidFill>
              </a:rPr>
              <a:t>stay</a:t>
            </a:r>
            <a:r>
              <a:rPr sz="1800" spc="-65" dirty="0">
                <a:solidFill>
                  <a:srgbClr val="AC1A96"/>
                </a:solidFill>
              </a:rPr>
              <a:t> </a:t>
            </a:r>
            <a:r>
              <a:rPr sz="1800" spc="10" dirty="0">
                <a:solidFill>
                  <a:srgbClr val="AC1A96"/>
                </a:solidFill>
              </a:rPr>
              <a:t>stress</a:t>
            </a:r>
            <a:r>
              <a:rPr sz="1800" spc="-55" dirty="0">
                <a:solidFill>
                  <a:srgbClr val="AC1A96"/>
                </a:solidFill>
              </a:rPr>
              <a:t> </a:t>
            </a:r>
            <a:r>
              <a:rPr sz="1800" spc="-5" dirty="0">
                <a:solidFill>
                  <a:srgbClr val="AC1A96"/>
                </a:solidFill>
              </a:rPr>
              <a:t>free…”</a:t>
            </a:r>
            <a:endParaRPr sz="1800"/>
          </a:p>
          <a:p>
            <a:pPr marL="98425">
              <a:lnSpc>
                <a:spcPct val="100000"/>
              </a:lnSpc>
              <a:spcBef>
                <a:spcPts val="90"/>
              </a:spcBef>
            </a:pPr>
            <a:r>
              <a:rPr sz="1200" dirty="0">
                <a:solidFill>
                  <a:srgbClr val="000000"/>
                </a:solidFill>
                <a:latin typeface="Arial"/>
                <a:cs typeface="Arial"/>
              </a:rPr>
              <a:t>- </a:t>
            </a:r>
            <a:r>
              <a:rPr sz="1200" spc="-30" dirty="0">
                <a:solidFill>
                  <a:srgbClr val="000000"/>
                </a:solidFill>
                <a:latin typeface="Arial"/>
                <a:cs typeface="Arial"/>
              </a:rPr>
              <a:t>Juana</a:t>
            </a:r>
            <a:r>
              <a:rPr sz="1200" spc="9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00"/>
                </a:solidFill>
                <a:latin typeface="Arial"/>
                <a:cs typeface="Arial"/>
              </a:rPr>
              <a:t>H.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52875" y="2266950"/>
            <a:ext cx="7210425" cy="431482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99796" y="24805"/>
              <a:ext cx="2905125" cy="5954395"/>
            </a:xfrm>
            <a:custGeom>
              <a:avLst/>
              <a:gdLst/>
              <a:ahLst/>
              <a:cxnLst/>
              <a:rect l="l" t="t" r="r" b="b"/>
              <a:pathLst>
                <a:path w="2905125" h="5954395">
                  <a:moveTo>
                    <a:pt x="145233" y="0"/>
                  </a:moveTo>
                  <a:lnTo>
                    <a:pt x="2759430" y="0"/>
                  </a:lnTo>
                  <a:lnTo>
                    <a:pt x="2788973" y="6939"/>
                  </a:lnTo>
                  <a:lnTo>
                    <a:pt x="2841049" y="57731"/>
                  </a:lnTo>
                  <a:lnTo>
                    <a:pt x="2862482" y="98431"/>
                  </a:lnTo>
                  <a:lnTo>
                    <a:pt x="2880110" y="147234"/>
                  </a:lnTo>
                  <a:lnTo>
                    <a:pt x="2893384" y="202564"/>
                  </a:lnTo>
                  <a:lnTo>
                    <a:pt x="2901752" y="262846"/>
                  </a:lnTo>
                  <a:lnTo>
                    <a:pt x="2904664" y="326504"/>
                  </a:lnTo>
                  <a:lnTo>
                    <a:pt x="2904664" y="4292576"/>
                  </a:lnTo>
                  <a:lnTo>
                    <a:pt x="2901752" y="4358991"/>
                  </a:lnTo>
                  <a:lnTo>
                    <a:pt x="2893384" y="4420567"/>
                  </a:lnTo>
                  <a:lnTo>
                    <a:pt x="2880111" y="4476066"/>
                  </a:lnTo>
                  <a:lnTo>
                    <a:pt x="2862482" y="4524250"/>
                  </a:lnTo>
                  <a:lnTo>
                    <a:pt x="2841049" y="4563881"/>
                  </a:lnTo>
                  <a:lnTo>
                    <a:pt x="2816362" y="4593722"/>
                  </a:lnTo>
                  <a:lnTo>
                    <a:pt x="2759430" y="4619080"/>
                  </a:lnTo>
                  <a:lnTo>
                    <a:pt x="1161865" y="4619080"/>
                  </a:lnTo>
                  <a:lnTo>
                    <a:pt x="580933" y="5953908"/>
                  </a:lnTo>
                  <a:lnTo>
                    <a:pt x="580932" y="4628683"/>
                  </a:lnTo>
                  <a:lnTo>
                    <a:pt x="145233" y="4628683"/>
                  </a:lnTo>
                  <a:lnTo>
                    <a:pt x="115691" y="4621744"/>
                  </a:lnTo>
                  <a:lnTo>
                    <a:pt x="63614" y="4570952"/>
                  </a:lnTo>
                  <a:lnTo>
                    <a:pt x="42181" y="4530252"/>
                  </a:lnTo>
                  <a:lnTo>
                    <a:pt x="24553" y="4481449"/>
                  </a:lnTo>
                  <a:lnTo>
                    <a:pt x="11279" y="4426118"/>
                  </a:lnTo>
                  <a:lnTo>
                    <a:pt x="2911" y="4365837"/>
                  </a:lnTo>
                  <a:lnTo>
                    <a:pt x="0" y="4302179"/>
                  </a:lnTo>
                  <a:lnTo>
                    <a:pt x="0" y="336107"/>
                  </a:lnTo>
                  <a:lnTo>
                    <a:pt x="2911" y="269280"/>
                  </a:lnTo>
                  <a:lnTo>
                    <a:pt x="11279" y="206616"/>
                  </a:lnTo>
                  <a:lnTo>
                    <a:pt x="24553" y="149579"/>
                  </a:lnTo>
                  <a:lnTo>
                    <a:pt x="42181" y="99631"/>
                  </a:lnTo>
                  <a:lnTo>
                    <a:pt x="63614" y="58237"/>
                  </a:lnTo>
                  <a:lnTo>
                    <a:pt x="88301" y="26858"/>
                  </a:lnTo>
                  <a:lnTo>
                    <a:pt x="115690" y="6958"/>
                  </a:lnTo>
                  <a:lnTo>
                    <a:pt x="145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449" y="0"/>
              <a:ext cx="4157726" cy="685323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21702" y="1096009"/>
            <a:ext cx="2552700" cy="9372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spc="-5" dirty="0">
                <a:latin typeface="Arial"/>
                <a:cs typeface="Arial"/>
              </a:rPr>
              <a:t>EXPERIENCE</a:t>
            </a:r>
            <a:r>
              <a:rPr sz="950" spc="15" dirty="0">
                <a:latin typeface="Arial"/>
                <a:cs typeface="Arial"/>
              </a:rPr>
              <a:t> ALFA</a:t>
            </a:r>
            <a:r>
              <a:rPr sz="950" spc="4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YAKUNAAH</a:t>
            </a:r>
            <a:r>
              <a:rPr sz="950" spc="7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BENEFITS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50">
              <a:latin typeface="Arial"/>
              <a:cs typeface="Arial"/>
            </a:endParaRPr>
          </a:p>
          <a:p>
            <a:pPr marL="222250" indent="-209550">
              <a:lnSpc>
                <a:spcPct val="100000"/>
              </a:lnSpc>
              <a:buFont typeface="Wingdings"/>
              <a:buChar char=""/>
              <a:tabLst>
                <a:tab pos="222250" algn="l"/>
              </a:tabLst>
            </a:pPr>
            <a:r>
              <a:rPr sz="950" dirty="0">
                <a:latin typeface="Arial"/>
                <a:cs typeface="Arial"/>
              </a:rPr>
              <a:t>Natural</a:t>
            </a:r>
            <a:r>
              <a:rPr sz="950" spc="110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stress-reducing</a:t>
            </a:r>
            <a:r>
              <a:rPr sz="950" spc="16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qualities</a:t>
            </a:r>
            <a:endParaRPr sz="950">
              <a:latin typeface="Arial"/>
              <a:cs typeface="Arial"/>
            </a:endParaRPr>
          </a:p>
          <a:p>
            <a:pPr marL="222250" indent="-209550">
              <a:lnSpc>
                <a:spcPct val="100000"/>
              </a:lnSpc>
              <a:spcBef>
                <a:spcPts val="60"/>
              </a:spcBef>
              <a:buFont typeface="Wingdings"/>
              <a:buChar char=""/>
              <a:tabLst>
                <a:tab pos="222250" algn="l"/>
              </a:tabLst>
            </a:pPr>
            <a:r>
              <a:rPr sz="950" spc="5" dirty="0">
                <a:latin typeface="Arial"/>
                <a:cs typeface="Arial"/>
              </a:rPr>
              <a:t>Adaptogens</a:t>
            </a:r>
            <a:r>
              <a:rPr sz="950" spc="140" dirty="0">
                <a:latin typeface="Arial"/>
                <a:cs typeface="Arial"/>
              </a:rPr>
              <a:t> </a:t>
            </a:r>
            <a:r>
              <a:rPr sz="950" spc="-10" dirty="0">
                <a:latin typeface="Arial"/>
                <a:cs typeface="Arial"/>
              </a:rPr>
              <a:t>from</a:t>
            </a:r>
            <a:r>
              <a:rPr sz="950" spc="1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Acai</a:t>
            </a:r>
            <a:r>
              <a:rPr sz="950" spc="4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berries,</a:t>
            </a:r>
            <a:endParaRPr sz="950">
              <a:latin typeface="Arial"/>
              <a:cs typeface="Arial"/>
            </a:endParaRPr>
          </a:p>
          <a:p>
            <a:pPr marL="222250">
              <a:lnSpc>
                <a:spcPct val="100000"/>
              </a:lnSpc>
              <a:spcBef>
                <a:spcPts val="60"/>
              </a:spcBef>
            </a:pPr>
            <a:r>
              <a:rPr sz="950" dirty="0">
                <a:latin typeface="Arial"/>
                <a:cs typeface="Arial"/>
              </a:rPr>
              <a:t>pomegranates</a:t>
            </a:r>
            <a:r>
              <a:rPr sz="950" spc="21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and</a:t>
            </a:r>
            <a:r>
              <a:rPr sz="950" spc="9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prickly</a:t>
            </a:r>
            <a:r>
              <a:rPr sz="950" spc="-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pears..</a:t>
            </a:r>
            <a:endParaRPr sz="950">
              <a:latin typeface="Arial"/>
              <a:cs typeface="Arial"/>
            </a:endParaRPr>
          </a:p>
          <a:p>
            <a:pPr marL="222250" indent="-209550">
              <a:lnSpc>
                <a:spcPct val="100000"/>
              </a:lnSpc>
              <a:spcBef>
                <a:spcPts val="65"/>
              </a:spcBef>
              <a:buFont typeface="Wingdings"/>
              <a:buChar char=""/>
              <a:tabLst>
                <a:tab pos="222250" algn="l"/>
              </a:tabLst>
            </a:pPr>
            <a:r>
              <a:rPr sz="950" spc="-15" dirty="0">
                <a:latin typeface="Arial"/>
                <a:cs typeface="Arial"/>
              </a:rPr>
              <a:t>Offers</a:t>
            </a:r>
            <a:r>
              <a:rPr sz="950" spc="14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physical</a:t>
            </a:r>
            <a:r>
              <a:rPr sz="950" spc="4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and</a:t>
            </a:r>
            <a:r>
              <a:rPr sz="950" spc="90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mental</a:t>
            </a:r>
            <a:r>
              <a:rPr sz="950" spc="4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well-being</a:t>
            </a:r>
            <a:endParaRPr sz="9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34402" y="2493944"/>
            <a:ext cx="34925" cy="443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75"/>
              </a:lnSpc>
            </a:pPr>
            <a:r>
              <a:rPr sz="950" spc="5" dirty="0">
                <a:latin typeface="Arial"/>
                <a:cs typeface="Arial"/>
              </a:rPr>
              <a:t>.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950" spc="5" dirty="0">
                <a:latin typeface="Arial"/>
                <a:cs typeface="Arial"/>
              </a:rPr>
              <a:t>.</a:t>
            </a:r>
            <a:endParaRPr sz="9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43351" y="6129337"/>
            <a:ext cx="7896225" cy="247650"/>
          </a:xfrm>
          <a:custGeom>
            <a:avLst/>
            <a:gdLst/>
            <a:ahLst/>
            <a:cxnLst/>
            <a:rect l="l" t="t" r="r" b="b"/>
            <a:pathLst>
              <a:path w="7896225" h="247650">
                <a:moveTo>
                  <a:pt x="0" y="247650"/>
                </a:moveTo>
                <a:lnTo>
                  <a:pt x="7896225" y="247650"/>
                </a:lnTo>
                <a:lnTo>
                  <a:pt x="7896225" y="0"/>
                </a:lnTo>
                <a:lnTo>
                  <a:pt x="0" y="0"/>
                </a:lnTo>
                <a:lnTo>
                  <a:pt x="0" y="247650"/>
                </a:lnTo>
                <a:close/>
              </a:path>
            </a:pathLst>
          </a:custGeom>
          <a:ln w="9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579876" y="6168707"/>
            <a:ext cx="7628890" cy="1739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b="1" spc="5" dirty="0">
                <a:solidFill>
                  <a:srgbClr val="FFFFFF"/>
                </a:solidFill>
                <a:latin typeface="Arial Narrow"/>
                <a:cs typeface="Arial Narrow"/>
              </a:rPr>
              <a:t>*This</a:t>
            </a:r>
            <a:r>
              <a:rPr sz="950" b="1" spc="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statement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has </a:t>
            </a:r>
            <a:r>
              <a:rPr sz="950" b="1" spc="30" dirty="0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been</a:t>
            </a:r>
            <a:r>
              <a:rPr sz="950" b="1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evaluated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by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30" dirty="0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sz="950" b="1" spc="-6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35" dirty="0">
                <a:solidFill>
                  <a:srgbClr val="FFFFFF"/>
                </a:solidFill>
                <a:latin typeface="Arial Narrow"/>
                <a:cs typeface="Arial Narrow"/>
              </a:rPr>
              <a:t>Food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sz="950" b="1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Drug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Administration.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5" dirty="0">
                <a:solidFill>
                  <a:srgbClr val="FFFFFF"/>
                </a:solidFill>
                <a:latin typeface="Arial Narrow"/>
                <a:cs typeface="Arial Narrow"/>
              </a:rPr>
              <a:t>This</a:t>
            </a:r>
            <a:r>
              <a:rPr sz="950" b="1" spc="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product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5" dirty="0">
                <a:solidFill>
                  <a:srgbClr val="FFFFFF"/>
                </a:solidFill>
                <a:latin typeface="Arial Narrow"/>
                <a:cs typeface="Arial Narrow"/>
              </a:rPr>
              <a:t>is</a:t>
            </a:r>
            <a:r>
              <a:rPr sz="950" b="1" spc="-5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30" dirty="0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sz="950" b="1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intended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sz="950" b="1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diagnose,</a:t>
            </a:r>
            <a:r>
              <a:rPr sz="950" b="1" spc="-6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treat,</a:t>
            </a:r>
            <a:r>
              <a:rPr sz="950" b="1" spc="6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cure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or</a:t>
            </a:r>
            <a:r>
              <a:rPr sz="950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prevent</a:t>
            </a:r>
            <a:r>
              <a:rPr sz="950" b="1" spc="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any</a:t>
            </a:r>
            <a:r>
              <a:rPr sz="950" b="1" spc="-6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disease.</a:t>
            </a:r>
            <a:endParaRPr sz="950">
              <a:latin typeface="Arial Narrow"/>
              <a:cs typeface="Arial Narrow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14400" y="161925"/>
            <a:ext cx="2657475" cy="4371975"/>
            <a:chOff x="914400" y="161925"/>
            <a:chExt cx="2657475" cy="437197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8225" y="161925"/>
              <a:ext cx="2409825" cy="71437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4400" y="2257425"/>
              <a:ext cx="2657475" cy="2276475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3781425" y="2438398"/>
            <a:ext cx="7353300" cy="4314825"/>
            <a:chOff x="3781425" y="2438398"/>
            <a:chExt cx="7353300" cy="431482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81425" y="3390899"/>
              <a:ext cx="4086225" cy="305752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24300" y="2438398"/>
              <a:ext cx="7210425" cy="43148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20501" y="6485254"/>
            <a:ext cx="15240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spc="-10" dirty="0">
                <a:solidFill>
                  <a:srgbClr val="888888"/>
                </a:solidFill>
                <a:latin typeface="Calibri"/>
                <a:cs typeface="Calibri"/>
              </a:rPr>
              <a:t>38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924675" y="0"/>
            <a:ext cx="5267325" cy="6858000"/>
          </a:xfrm>
          <a:custGeom>
            <a:avLst/>
            <a:gdLst/>
            <a:ahLst/>
            <a:cxnLst/>
            <a:rect l="l" t="t" r="r" b="b"/>
            <a:pathLst>
              <a:path w="5267325" h="6858000">
                <a:moveTo>
                  <a:pt x="0" y="0"/>
                </a:moveTo>
                <a:lnTo>
                  <a:pt x="0" y="6857996"/>
                </a:lnTo>
                <a:lnTo>
                  <a:pt x="5267325" y="6857996"/>
                </a:lnTo>
                <a:lnTo>
                  <a:pt x="526732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13193" y="698182"/>
            <a:ext cx="4902835" cy="934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sz="1200" spc="-25" dirty="0">
                <a:solidFill>
                  <a:srgbClr val="AC1A96"/>
                </a:solidFill>
                <a:latin typeface="Arial"/>
                <a:cs typeface="Arial"/>
              </a:rPr>
              <a:t>HARMONY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99100"/>
              </a:lnSpc>
              <a:spcBef>
                <a:spcPts val="5"/>
              </a:spcBef>
            </a:pPr>
            <a:r>
              <a:rPr sz="1200" spc="-20" dirty="0">
                <a:latin typeface="Arial"/>
                <a:cs typeface="Arial"/>
              </a:rPr>
              <a:t>Antioxidants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5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adaptogens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help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your</a:t>
            </a:r>
            <a:r>
              <a:rPr sz="1200" spc="18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body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5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mind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adapt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</a:t>
            </a:r>
            <a:r>
              <a:rPr sz="1200" spc="55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anything 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life </a:t>
            </a:r>
            <a:r>
              <a:rPr sz="1200" spc="-10" dirty="0">
                <a:latin typeface="Arial"/>
                <a:cs typeface="Arial"/>
              </a:rPr>
              <a:t>may </a:t>
            </a:r>
            <a:r>
              <a:rPr sz="1200" spc="-30" dirty="0">
                <a:latin typeface="Arial"/>
                <a:cs typeface="Arial"/>
              </a:rPr>
              <a:t>throw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at </a:t>
            </a:r>
            <a:r>
              <a:rPr sz="1200" spc="-40" dirty="0">
                <a:latin typeface="Arial"/>
                <a:cs typeface="Arial"/>
              </a:rPr>
              <a:t>you.</a:t>
            </a:r>
            <a:r>
              <a:rPr sz="1200" spc="25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alfa </a:t>
            </a:r>
            <a:r>
              <a:rPr sz="1200" spc="-30" dirty="0">
                <a:latin typeface="Arial"/>
                <a:cs typeface="Arial"/>
              </a:rPr>
              <a:t>YAKUNAAH</a:t>
            </a:r>
            <a:r>
              <a:rPr sz="1200" spc="275" dirty="0">
                <a:latin typeface="Arial"/>
                <a:cs typeface="Arial"/>
              </a:rPr>
              <a:t> </a:t>
            </a:r>
            <a:r>
              <a:rPr sz="1200" spc="15" dirty="0">
                <a:latin typeface="Arial"/>
                <a:cs typeface="Arial"/>
              </a:rPr>
              <a:t>is </a:t>
            </a:r>
            <a:r>
              <a:rPr sz="1200" spc="-40" dirty="0">
                <a:latin typeface="Arial"/>
                <a:cs typeface="Arial"/>
              </a:rPr>
              <a:t>full</a:t>
            </a:r>
            <a:r>
              <a:rPr sz="1200" spc="25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10" dirty="0">
                <a:latin typeface="Arial"/>
                <a:cs typeface="Arial"/>
              </a:rPr>
              <a:t>adaptogens </a:t>
            </a:r>
            <a:r>
              <a:rPr sz="1200" spc="-30" dirty="0">
                <a:latin typeface="Arial"/>
                <a:cs typeface="Arial"/>
              </a:rPr>
              <a:t>that</a:t>
            </a:r>
            <a:r>
              <a:rPr sz="1200" spc="27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offset 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damaging </a:t>
            </a:r>
            <a:r>
              <a:rPr sz="1200" spc="-15" dirty="0">
                <a:latin typeface="Arial"/>
                <a:cs typeface="Arial"/>
              </a:rPr>
              <a:t>effects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10" dirty="0">
                <a:latin typeface="Arial"/>
                <a:cs typeface="Arial"/>
              </a:rPr>
              <a:t>stress, </a:t>
            </a:r>
            <a:r>
              <a:rPr sz="1200" spc="-25" dirty="0">
                <a:latin typeface="Arial"/>
                <a:cs typeface="Arial"/>
              </a:rPr>
              <a:t>pollution,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spc="-10" dirty="0">
                <a:latin typeface="Arial"/>
                <a:cs typeface="Arial"/>
              </a:rPr>
              <a:t>aging, </a:t>
            </a:r>
            <a:r>
              <a:rPr sz="1200" spc="-15" dirty="0">
                <a:latin typeface="Arial"/>
                <a:cs typeface="Arial"/>
              </a:rPr>
              <a:t>making </a:t>
            </a:r>
            <a:r>
              <a:rPr sz="1200" spc="15" dirty="0">
                <a:latin typeface="Arial"/>
                <a:cs typeface="Arial"/>
              </a:rPr>
              <a:t>it </a:t>
            </a:r>
            <a:r>
              <a:rPr sz="1200" spc="-5" dirty="0">
                <a:latin typeface="Arial"/>
                <a:cs typeface="Arial"/>
              </a:rPr>
              <a:t>possible </a:t>
            </a:r>
            <a:r>
              <a:rPr sz="1200" spc="-20" dirty="0">
                <a:latin typeface="Arial"/>
                <a:cs typeface="Arial"/>
              </a:rPr>
              <a:t>to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have</a:t>
            </a:r>
            <a:r>
              <a:rPr sz="1200" spc="11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longer,</a:t>
            </a:r>
            <a:r>
              <a:rPr sz="1200" spc="15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healthier,</a:t>
            </a:r>
            <a:r>
              <a:rPr sz="1200" spc="15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more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harmonious</a:t>
            </a:r>
            <a:r>
              <a:rPr sz="1200" spc="11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life.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94575" y="1976056"/>
            <a:ext cx="3630295" cy="571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sz="1200" spc="-30" dirty="0">
                <a:solidFill>
                  <a:srgbClr val="AC1A96"/>
                </a:solidFill>
                <a:latin typeface="Arial"/>
                <a:cs typeface="Arial"/>
              </a:rPr>
              <a:t>CENTERING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50"/>
              </a:spcBef>
            </a:pPr>
            <a:r>
              <a:rPr sz="1200" spc="-25" dirty="0">
                <a:latin typeface="Arial"/>
                <a:cs typeface="Arial"/>
              </a:rPr>
              <a:t>Natural</a:t>
            </a:r>
            <a:r>
              <a:rPr sz="1200" spc="14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ingredients</a:t>
            </a:r>
            <a:r>
              <a:rPr sz="1200" spc="11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</a:t>
            </a:r>
            <a:r>
              <a:rPr sz="1200" spc="-30" dirty="0">
                <a:latin typeface="Arial"/>
                <a:cs typeface="Arial"/>
              </a:rPr>
              <a:t> help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improve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your</a:t>
            </a:r>
            <a:r>
              <a:rPr sz="1200" spc="16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body’s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ability </a:t>
            </a:r>
            <a:r>
              <a:rPr sz="1200" spc="-3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</a:t>
            </a:r>
            <a:r>
              <a:rPr sz="1200" spc="10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adapt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stress.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13193" y="2711196"/>
            <a:ext cx="4887595" cy="3136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>
              <a:lnSpc>
                <a:spcPts val="1430"/>
              </a:lnSpc>
              <a:spcBef>
                <a:spcPts val="100"/>
              </a:spcBef>
            </a:pPr>
            <a:r>
              <a:rPr sz="1200" dirty="0">
                <a:solidFill>
                  <a:srgbClr val="AC1A96"/>
                </a:solidFill>
                <a:latin typeface="Arial"/>
                <a:cs typeface="Arial"/>
              </a:rPr>
              <a:t>3x</a:t>
            </a:r>
            <a:r>
              <a:rPr sz="1200" spc="1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AC1A96"/>
                </a:solidFill>
                <a:latin typeface="Arial"/>
                <a:cs typeface="Arial"/>
              </a:rPr>
              <a:t>GOOD</a:t>
            </a:r>
            <a:endParaRPr sz="1200">
              <a:latin typeface="Arial"/>
              <a:cs typeface="Arial"/>
            </a:endParaRPr>
          </a:p>
          <a:p>
            <a:pPr marL="393700" marR="1052830">
              <a:lnSpc>
                <a:spcPts val="1430"/>
              </a:lnSpc>
              <a:spcBef>
                <a:spcPts val="45"/>
              </a:spcBef>
            </a:pPr>
            <a:r>
              <a:rPr sz="1200" spc="-10" dirty="0">
                <a:latin typeface="Arial"/>
                <a:cs typeface="Arial"/>
              </a:rPr>
              <a:t>Made </a:t>
            </a:r>
            <a:r>
              <a:rPr sz="1200" spc="-15" dirty="0">
                <a:latin typeface="Arial"/>
                <a:cs typeface="Arial"/>
              </a:rPr>
              <a:t>with </a:t>
            </a:r>
            <a:r>
              <a:rPr sz="1200" spc="-30" dirty="0">
                <a:latin typeface="Arial"/>
                <a:cs typeface="Arial"/>
              </a:rPr>
              <a:t>three </a:t>
            </a:r>
            <a:r>
              <a:rPr sz="1200" spc="-20" dirty="0">
                <a:latin typeface="Arial"/>
                <a:cs typeface="Arial"/>
              </a:rPr>
              <a:t>superfruits: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Acai </a:t>
            </a:r>
            <a:r>
              <a:rPr sz="1200" spc="-5" dirty="0">
                <a:latin typeface="Arial"/>
                <a:cs typeface="Arial"/>
              </a:rPr>
              <a:t>berries, </a:t>
            </a:r>
            <a:r>
              <a:rPr sz="1200" spc="-10" dirty="0">
                <a:latin typeface="Arial"/>
                <a:cs typeface="Arial"/>
              </a:rPr>
              <a:t>California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pomegranates,</a:t>
            </a:r>
            <a:r>
              <a:rPr sz="1200" spc="7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prickly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pears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from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Sonora.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>
              <a:latin typeface="Arial"/>
              <a:cs typeface="Arial"/>
            </a:endParaRPr>
          </a:p>
          <a:p>
            <a:pPr marL="393700">
              <a:lnSpc>
                <a:spcPts val="1435"/>
              </a:lnSpc>
            </a:pPr>
            <a:r>
              <a:rPr sz="1200" spc="-25" dirty="0">
                <a:solidFill>
                  <a:srgbClr val="AC1A96"/>
                </a:solidFill>
                <a:latin typeface="Arial"/>
                <a:cs typeface="Arial"/>
              </a:rPr>
              <a:t>DELICIOUS</a:t>
            </a:r>
            <a:endParaRPr sz="1200">
              <a:latin typeface="Arial"/>
              <a:cs typeface="Arial"/>
            </a:endParaRPr>
          </a:p>
          <a:p>
            <a:pPr marL="393700">
              <a:lnSpc>
                <a:spcPts val="1425"/>
              </a:lnSpc>
            </a:pPr>
            <a:r>
              <a:rPr sz="1200" dirty="0">
                <a:latin typeface="Arial"/>
                <a:cs typeface="Arial"/>
              </a:rPr>
              <a:t>A</a:t>
            </a:r>
            <a:r>
              <a:rPr sz="1200" spc="-8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healthy</a:t>
            </a:r>
            <a:r>
              <a:rPr sz="1200" spc="19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delightful</a:t>
            </a:r>
            <a:r>
              <a:rPr sz="1200" spc="14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supplement</a:t>
            </a:r>
            <a:r>
              <a:rPr sz="1200" spc="1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in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a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single-serve</a:t>
            </a:r>
            <a:endParaRPr sz="1200">
              <a:latin typeface="Arial"/>
              <a:cs typeface="Arial"/>
            </a:endParaRPr>
          </a:p>
          <a:p>
            <a:pPr marL="393700">
              <a:lnSpc>
                <a:spcPts val="1435"/>
              </a:lnSpc>
            </a:pPr>
            <a:r>
              <a:rPr sz="1200" dirty="0">
                <a:latin typeface="Arial"/>
                <a:cs typeface="Arial"/>
              </a:rPr>
              <a:t>packet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ready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go!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00">
              <a:latin typeface="Arial"/>
              <a:cs typeface="Arial"/>
            </a:endParaRPr>
          </a:p>
          <a:p>
            <a:pPr marL="12700" marR="137795">
              <a:lnSpc>
                <a:spcPct val="100800"/>
              </a:lnSpc>
              <a:spcBef>
                <a:spcPts val="5"/>
              </a:spcBef>
            </a:pPr>
            <a:r>
              <a:rPr sz="1200" spc="-30" dirty="0">
                <a:latin typeface="Arial"/>
                <a:cs typeface="Arial"/>
              </a:rPr>
              <a:t>“YAKUNAAH”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means </a:t>
            </a:r>
            <a:r>
              <a:rPr sz="1200" spc="-30" dirty="0">
                <a:latin typeface="Arial"/>
                <a:cs typeface="Arial"/>
              </a:rPr>
              <a:t>“love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15" dirty="0">
                <a:latin typeface="Arial"/>
                <a:cs typeface="Arial"/>
              </a:rPr>
              <a:t>life.” </a:t>
            </a:r>
            <a:r>
              <a:rPr sz="1200" spc="-50" dirty="0">
                <a:latin typeface="Arial"/>
                <a:cs typeface="Arial"/>
              </a:rPr>
              <a:t>Its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proprietary </a:t>
            </a:r>
            <a:r>
              <a:rPr sz="1200" spc="-25" dirty="0">
                <a:latin typeface="Arial"/>
                <a:cs typeface="Arial"/>
              </a:rPr>
              <a:t>blend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10" dirty="0">
                <a:latin typeface="Arial"/>
                <a:cs typeface="Arial"/>
              </a:rPr>
              <a:t>adaptogens 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antioxidants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helps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you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recover</a:t>
            </a:r>
            <a:r>
              <a:rPr sz="1200" spc="9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from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stress,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fatigue,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everything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that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may </a:t>
            </a:r>
            <a:r>
              <a:rPr sz="1200" spc="-30" dirty="0">
                <a:latin typeface="Arial"/>
                <a:cs typeface="Arial"/>
              </a:rPr>
              <a:t>throw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you </a:t>
            </a:r>
            <a:r>
              <a:rPr sz="1200" spc="-10" dirty="0">
                <a:latin typeface="Arial"/>
                <a:cs typeface="Arial"/>
              </a:rPr>
              <a:t>off </a:t>
            </a:r>
            <a:r>
              <a:rPr sz="1200" spc="-15" dirty="0">
                <a:latin typeface="Arial"/>
                <a:cs typeface="Arial"/>
              </a:rPr>
              <a:t>balance; </a:t>
            </a:r>
            <a:r>
              <a:rPr sz="1200" spc="15" dirty="0">
                <a:latin typeface="Arial"/>
                <a:cs typeface="Arial"/>
              </a:rPr>
              <a:t>it </a:t>
            </a:r>
            <a:r>
              <a:rPr sz="1200" spc="-25" dirty="0">
                <a:latin typeface="Arial"/>
                <a:cs typeface="Arial"/>
              </a:rPr>
              <a:t>allows </a:t>
            </a:r>
            <a:r>
              <a:rPr sz="1200" spc="-30" dirty="0">
                <a:latin typeface="Arial"/>
                <a:cs typeface="Arial"/>
              </a:rPr>
              <a:t>you</a:t>
            </a:r>
            <a:r>
              <a:rPr sz="1200" spc="27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 </a:t>
            </a:r>
            <a:r>
              <a:rPr sz="1200" dirty="0">
                <a:latin typeface="Arial"/>
                <a:cs typeface="Arial"/>
              </a:rPr>
              <a:t>regain </a:t>
            </a:r>
            <a:r>
              <a:rPr sz="1200" spc="-40" dirty="0">
                <a:latin typeface="Arial"/>
                <a:cs typeface="Arial"/>
              </a:rPr>
              <a:t>your</a:t>
            </a:r>
            <a:r>
              <a:rPr sz="1200" spc="254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harmony </a:t>
            </a:r>
            <a:r>
              <a:rPr sz="1200" spc="-25" dirty="0">
                <a:latin typeface="Arial"/>
                <a:cs typeface="Arial"/>
              </a:rPr>
              <a:t> and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love</a:t>
            </a:r>
            <a:r>
              <a:rPr sz="1200" spc="11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-7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life!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800"/>
              </a:lnSpc>
            </a:pPr>
            <a:r>
              <a:rPr sz="1200" spc="-45" dirty="0">
                <a:latin typeface="Arial"/>
                <a:cs typeface="Arial"/>
              </a:rPr>
              <a:t>The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superfruits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15" dirty="0">
                <a:latin typeface="Arial"/>
                <a:cs typeface="Arial"/>
              </a:rPr>
              <a:t>in </a:t>
            </a:r>
            <a:r>
              <a:rPr sz="1200" spc="-20" dirty="0">
                <a:latin typeface="Arial"/>
                <a:cs typeface="Arial"/>
              </a:rPr>
              <a:t>alfa </a:t>
            </a:r>
            <a:r>
              <a:rPr sz="1200" spc="-30" dirty="0">
                <a:latin typeface="Arial"/>
                <a:cs typeface="Arial"/>
              </a:rPr>
              <a:t>YAKUNAAH </a:t>
            </a:r>
            <a:r>
              <a:rPr sz="1200" spc="-10" dirty="0">
                <a:latin typeface="Arial"/>
                <a:cs typeface="Arial"/>
              </a:rPr>
              <a:t>come </a:t>
            </a:r>
            <a:r>
              <a:rPr sz="1200" spc="-15" dirty="0">
                <a:latin typeface="Arial"/>
                <a:cs typeface="Arial"/>
              </a:rPr>
              <a:t>from </a:t>
            </a:r>
            <a:r>
              <a:rPr sz="1200" spc="-10" dirty="0">
                <a:latin typeface="Arial"/>
                <a:cs typeface="Arial"/>
              </a:rPr>
              <a:t>some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most </a:t>
            </a:r>
            <a:r>
              <a:rPr sz="1200" spc="-15" dirty="0">
                <a:latin typeface="Arial"/>
                <a:cs typeface="Arial"/>
              </a:rPr>
              <a:t>exotic 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areas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in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the</a:t>
            </a:r>
            <a:r>
              <a:rPr sz="1200" spc="13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world: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Acai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berries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from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the</a:t>
            </a:r>
            <a:r>
              <a:rPr sz="1200" spc="13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ancient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tropical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South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American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jungles,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pomegranates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from </a:t>
            </a:r>
            <a:r>
              <a:rPr sz="1200" spc="-45" dirty="0">
                <a:latin typeface="Arial"/>
                <a:cs typeface="Arial"/>
              </a:rPr>
              <a:t>sunny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California,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spc="-10" dirty="0">
                <a:latin typeface="Arial"/>
                <a:cs typeface="Arial"/>
              </a:rPr>
              <a:t>prickly </a:t>
            </a:r>
            <a:r>
              <a:rPr sz="1200" spc="-5" dirty="0">
                <a:latin typeface="Arial"/>
                <a:cs typeface="Arial"/>
              </a:rPr>
              <a:t>pears </a:t>
            </a:r>
            <a:r>
              <a:rPr sz="1200" spc="-15" dirty="0">
                <a:latin typeface="Arial"/>
                <a:cs typeface="Arial"/>
              </a:rPr>
              <a:t>-also 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known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as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tunas-</a:t>
            </a:r>
            <a:r>
              <a:rPr sz="1200" spc="16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from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114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scenic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deserts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Sonora.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657725" y="2495550"/>
            <a:ext cx="1933575" cy="4010025"/>
            <a:chOff x="4657725" y="2495550"/>
            <a:chExt cx="1933575" cy="401002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57725" y="2887806"/>
              <a:ext cx="390525" cy="3740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52975" y="2495550"/>
              <a:ext cx="1838325" cy="4010025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0" y="28573"/>
            <a:ext cx="4362450" cy="6829425"/>
            <a:chOff x="0" y="28573"/>
            <a:chExt cx="4362450" cy="682942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8573"/>
              <a:ext cx="4362450" cy="68294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8225" y="4981574"/>
              <a:ext cx="3038475" cy="714375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6858000" y="2019236"/>
            <a:ext cx="586105" cy="1824355"/>
            <a:chOff x="6858000" y="2019236"/>
            <a:chExt cx="586105" cy="1824355"/>
          </a:xfrm>
        </p:grpSpPr>
        <p:sp>
          <p:nvSpPr>
            <p:cNvPr id="14" name="object 14"/>
            <p:cNvSpPr/>
            <p:nvPr/>
          </p:nvSpPr>
          <p:spPr>
            <a:xfrm>
              <a:off x="7052240" y="2133326"/>
              <a:ext cx="212090" cy="345440"/>
            </a:xfrm>
            <a:custGeom>
              <a:avLst/>
              <a:gdLst/>
              <a:ahLst/>
              <a:cxnLst/>
              <a:rect l="l" t="t" r="r" b="b"/>
              <a:pathLst>
                <a:path w="212090" h="345439">
                  <a:moveTo>
                    <a:pt x="98638" y="76200"/>
                  </a:moveTo>
                  <a:lnTo>
                    <a:pt x="57739" y="76200"/>
                  </a:lnTo>
                  <a:lnTo>
                    <a:pt x="57739" y="345440"/>
                  </a:lnTo>
                  <a:lnTo>
                    <a:pt x="96232" y="345440"/>
                  </a:lnTo>
                  <a:lnTo>
                    <a:pt x="96232" y="336550"/>
                  </a:lnTo>
                  <a:lnTo>
                    <a:pt x="71674" y="336550"/>
                  </a:lnTo>
                  <a:lnTo>
                    <a:pt x="67363" y="332740"/>
                  </a:lnTo>
                  <a:lnTo>
                    <a:pt x="67363" y="316230"/>
                  </a:lnTo>
                  <a:lnTo>
                    <a:pt x="71674" y="311150"/>
                  </a:lnTo>
                  <a:lnTo>
                    <a:pt x="96232" y="311150"/>
                  </a:lnTo>
                  <a:lnTo>
                    <a:pt x="96232" y="302260"/>
                  </a:lnTo>
                  <a:lnTo>
                    <a:pt x="74330" y="302260"/>
                  </a:lnTo>
                  <a:lnTo>
                    <a:pt x="72174" y="300990"/>
                  </a:lnTo>
                  <a:lnTo>
                    <a:pt x="72225" y="238760"/>
                  </a:lnTo>
                  <a:lnTo>
                    <a:pt x="74368" y="236220"/>
                  </a:lnTo>
                  <a:lnTo>
                    <a:pt x="96232" y="236220"/>
                  </a:lnTo>
                  <a:lnTo>
                    <a:pt x="96232" y="228600"/>
                  </a:lnTo>
                  <a:lnTo>
                    <a:pt x="74330" y="228600"/>
                  </a:lnTo>
                  <a:lnTo>
                    <a:pt x="72174" y="227330"/>
                  </a:lnTo>
                  <a:lnTo>
                    <a:pt x="72174" y="160020"/>
                  </a:lnTo>
                  <a:lnTo>
                    <a:pt x="74330" y="158750"/>
                  </a:lnTo>
                  <a:lnTo>
                    <a:pt x="153972" y="158750"/>
                  </a:lnTo>
                  <a:lnTo>
                    <a:pt x="153972" y="152400"/>
                  </a:lnTo>
                  <a:lnTo>
                    <a:pt x="94833" y="152400"/>
                  </a:lnTo>
                  <a:lnTo>
                    <a:pt x="86770" y="149860"/>
                  </a:lnTo>
                  <a:lnTo>
                    <a:pt x="77807" y="146050"/>
                  </a:lnTo>
                  <a:lnTo>
                    <a:pt x="69900" y="140970"/>
                  </a:lnTo>
                  <a:lnTo>
                    <a:pt x="65001" y="134620"/>
                  </a:lnTo>
                  <a:lnTo>
                    <a:pt x="62936" y="130810"/>
                  </a:lnTo>
                  <a:lnTo>
                    <a:pt x="64539" y="125730"/>
                  </a:lnTo>
                  <a:lnTo>
                    <a:pt x="68902" y="123190"/>
                  </a:lnTo>
                  <a:lnTo>
                    <a:pt x="69576" y="123190"/>
                  </a:lnTo>
                  <a:lnTo>
                    <a:pt x="75009" y="120650"/>
                  </a:lnTo>
                  <a:lnTo>
                    <a:pt x="98638" y="120650"/>
                  </a:lnTo>
                  <a:lnTo>
                    <a:pt x="98638" y="91440"/>
                  </a:lnTo>
                  <a:lnTo>
                    <a:pt x="74329" y="91440"/>
                  </a:lnTo>
                  <a:lnTo>
                    <a:pt x="72174" y="88900"/>
                  </a:lnTo>
                  <a:lnTo>
                    <a:pt x="72174" y="83820"/>
                  </a:lnTo>
                  <a:lnTo>
                    <a:pt x="74329" y="81280"/>
                  </a:lnTo>
                  <a:lnTo>
                    <a:pt x="98638" y="81280"/>
                  </a:lnTo>
                  <a:lnTo>
                    <a:pt x="98638" y="76200"/>
                  </a:lnTo>
                  <a:close/>
                </a:path>
                <a:path w="212090" h="345439">
                  <a:moveTo>
                    <a:pt x="129913" y="172720"/>
                  </a:moveTo>
                  <a:lnTo>
                    <a:pt x="115479" y="172720"/>
                  </a:lnTo>
                  <a:lnTo>
                    <a:pt x="115479" y="345440"/>
                  </a:lnTo>
                  <a:lnTo>
                    <a:pt x="153972" y="345440"/>
                  </a:lnTo>
                  <a:lnTo>
                    <a:pt x="153972" y="336550"/>
                  </a:lnTo>
                  <a:lnTo>
                    <a:pt x="129413" y="336550"/>
                  </a:lnTo>
                  <a:lnTo>
                    <a:pt x="125102" y="332740"/>
                  </a:lnTo>
                  <a:lnTo>
                    <a:pt x="125102" y="316230"/>
                  </a:lnTo>
                  <a:lnTo>
                    <a:pt x="129413" y="311150"/>
                  </a:lnTo>
                  <a:lnTo>
                    <a:pt x="153972" y="311150"/>
                  </a:lnTo>
                  <a:lnTo>
                    <a:pt x="153972" y="302260"/>
                  </a:lnTo>
                  <a:lnTo>
                    <a:pt x="132069" y="302260"/>
                  </a:lnTo>
                  <a:lnTo>
                    <a:pt x="129914" y="300990"/>
                  </a:lnTo>
                  <a:lnTo>
                    <a:pt x="129965" y="238760"/>
                  </a:lnTo>
                  <a:lnTo>
                    <a:pt x="132108" y="236220"/>
                  </a:lnTo>
                  <a:lnTo>
                    <a:pt x="153972" y="236220"/>
                  </a:lnTo>
                  <a:lnTo>
                    <a:pt x="153972" y="228600"/>
                  </a:lnTo>
                  <a:lnTo>
                    <a:pt x="132069" y="228600"/>
                  </a:lnTo>
                  <a:lnTo>
                    <a:pt x="129914" y="227330"/>
                  </a:lnTo>
                  <a:lnTo>
                    <a:pt x="129913" y="172720"/>
                  </a:lnTo>
                  <a:close/>
                </a:path>
                <a:path w="212090" h="345439">
                  <a:moveTo>
                    <a:pt x="96232" y="311150"/>
                  </a:moveTo>
                  <a:lnTo>
                    <a:pt x="82298" y="311150"/>
                  </a:lnTo>
                  <a:lnTo>
                    <a:pt x="86609" y="316230"/>
                  </a:lnTo>
                  <a:lnTo>
                    <a:pt x="86609" y="332740"/>
                  </a:lnTo>
                  <a:lnTo>
                    <a:pt x="82298" y="336550"/>
                  </a:lnTo>
                  <a:lnTo>
                    <a:pt x="96232" y="336550"/>
                  </a:lnTo>
                  <a:lnTo>
                    <a:pt x="96232" y="311150"/>
                  </a:lnTo>
                  <a:close/>
                </a:path>
                <a:path w="212090" h="345439">
                  <a:moveTo>
                    <a:pt x="153972" y="311150"/>
                  </a:moveTo>
                  <a:lnTo>
                    <a:pt x="140037" y="311150"/>
                  </a:lnTo>
                  <a:lnTo>
                    <a:pt x="144349" y="316230"/>
                  </a:lnTo>
                  <a:lnTo>
                    <a:pt x="144349" y="332740"/>
                  </a:lnTo>
                  <a:lnTo>
                    <a:pt x="140037" y="336550"/>
                  </a:lnTo>
                  <a:lnTo>
                    <a:pt x="153972" y="336550"/>
                  </a:lnTo>
                  <a:lnTo>
                    <a:pt x="153972" y="311150"/>
                  </a:lnTo>
                  <a:close/>
                </a:path>
                <a:path w="212090" h="345439">
                  <a:moveTo>
                    <a:pt x="96232" y="236220"/>
                  </a:moveTo>
                  <a:lnTo>
                    <a:pt x="79642" y="236220"/>
                  </a:lnTo>
                  <a:lnTo>
                    <a:pt x="81797" y="238760"/>
                  </a:lnTo>
                  <a:lnTo>
                    <a:pt x="81797" y="300990"/>
                  </a:lnTo>
                  <a:lnTo>
                    <a:pt x="79642" y="302260"/>
                  </a:lnTo>
                  <a:lnTo>
                    <a:pt x="96232" y="302260"/>
                  </a:lnTo>
                  <a:lnTo>
                    <a:pt x="96232" y="236220"/>
                  </a:lnTo>
                  <a:close/>
                </a:path>
                <a:path w="212090" h="345439">
                  <a:moveTo>
                    <a:pt x="153972" y="236220"/>
                  </a:moveTo>
                  <a:lnTo>
                    <a:pt x="137381" y="236220"/>
                  </a:lnTo>
                  <a:lnTo>
                    <a:pt x="139537" y="238760"/>
                  </a:lnTo>
                  <a:lnTo>
                    <a:pt x="139537" y="300990"/>
                  </a:lnTo>
                  <a:lnTo>
                    <a:pt x="137381" y="302260"/>
                  </a:lnTo>
                  <a:lnTo>
                    <a:pt x="153972" y="302260"/>
                  </a:lnTo>
                  <a:lnTo>
                    <a:pt x="153972" y="236220"/>
                  </a:lnTo>
                  <a:close/>
                </a:path>
                <a:path w="212090" h="345439">
                  <a:moveTo>
                    <a:pt x="132069" y="158750"/>
                  </a:moveTo>
                  <a:lnTo>
                    <a:pt x="79642" y="158750"/>
                  </a:lnTo>
                  <a:lnTo>
                    <a:pt x="81797" y="160020"/>
                  </a:lnTo>
                  <a:lnTo>
                    <a:pt x="81797" y="227330"/>
                  </a:lnTo>
                  <a:lnTo>
                    <a:pt x="79642" y="228600"/>
                  </a:lnTo>
                  <a:lnTo>
                    <a:pt x="96232" y="228600"/>
                  </a:lnTo>
                  <a:lnTo>
                    <a:pt x="96232" y="172720"/>
                  </a:lnTo>
                  <a:lnTo>
                    <a:pt x="129913" y="172720"/>
                  </a:lnTo>
                  <a:lnTo>
                    <a:pt x="129913" y="160020"/>
                  </a:lnTo>
                  <a:lnTo>
                    <a:pt x="132069" y="158750"/>
                  </a:lnTo>
                  <a:close/>
                </a:path>
                <a:path w="212090" h="345439">
                  <a:moveTo>
                    <a:pt x="153972" y="158750"/>
                  </a:moveTo>
                  <a:lnTo>
                    <a:pt x="137381" y="158750"/>
                  </a:lnTo>
                  <a:lnTo>
                    <a:pt x="139537" y="160020"/>
                  </a:lnTo>
                  <a:lnTo>
                    <a:pt x="139537" y="227330"/>
                  </a:lnTo>
                  <a:lnTo>
                    <a:pt x="137381" y="228600"/>
                  </a:lnTo>
                  <a:lnTo>
                    <a:pt x="153972" y="228600"/>
                  </a:lnTo>
                  <a:lnTo>
                    <a:pt x="153972" y="158750"/>
                  </a:lnTo>
                  <a:close/>
                </a:path>
                <a:path w="212090" h="345439">
                  <a:moveTo>
                    <a:pt x="113854" y="0"/>
                  </a:moveTo>
                  <a:lnTo>
                    <a:pt x="97809" y="0"/>
                  </a:lnTo>
                  <a:lnTo>
                    <a:pt x="81903" y="2540"/>
                  </a:lnTo>
                  <a:lnTo>
                    <a:pt x="74098" y="5080"/>
                  </a:lnTo>
                  <a:lnTo>
                    <a:pt x="63140" y="7620"/>
                  </a:lnTo>
                  <a:lnTo>
                    <a:pt x="30845" y="27940"/>
                  </a:lnTo>
                  <a:lnTo>
                    <a:pt x="27907" y="36830"/>
                  </a:lnTo>
                  <a:lnTo>
                    <a:pt x="962" y="151130"/>
                  </a:lnTo>
                  <a:lnTo>
                    <a:pt x="545" y="152400"/>
                  </a:lnTo>
                  <a:lnTo>
                    <a:pt x="224" y="153670"/>
                  </a:lnTo>
                  <a:lnTo>
                    <a:pt x="0" y="154940"/>
                  </a:lnTo>
                  <a:lnTo>
                    <a:pt x="1512" y="162560"/>
                  </a:lnTo>
                  <a:lnTo>
                    <a:pt x="5636" y="168910"/>
                  </a:lnTo>
                  <a:lnTo>
                    <a:pt x="11754" y="172720"/>
                  </a:lnTo>
                  <a:lnTo>
                    <a:pt x="19246" y="175260"/>
                  </a:lnTo>
                  <a:lnTo>
                    <a:pt x="27843" y="173990"/>
                  </a:lnTo>
                  <a:lnTo>
                    <a:pt x="35259" y="168910"/>
                  </a:lnTo>
                  <a:lnTo>
                    <a:pt x="36232" y="165100"/>
                  </a:lnTo>
                  <a:lnTo>
                    <a:pt x="13934" y="165100"/>
                  </a:lnTo>
                  <a:lnTo>
                    <a:pt x="9623" y="160020"/>
                  </a:lnTo>
                  <a:lnTo>
                    <a:pt x="9623" y="149860"/>
                  </a:lnTo>
                  <a:lnTo>
                    <a:pt x="13934" y="146050"/>
                  </a:lnTo>
                  <a:lnTo>
                    <a:pt x="40898" y="146050"/>
                  </a:lnTo>
                  <a:lnTo>
                    <a:pt x="42429" y="139700"/>
                  </a:lnTo>
                  <a:lnTo>
                    <a:pt x="23621" y="139700"/>
                  </a:lnTo>
                  <a:lnTo>
                    <a:pt x="21036" y="138430"/>
                  </a:lnTo>
                  <a:lnTo>
                    <a:pt x="19419" y="135890"/>
                  </a:lnTo>
                  <a:lnTo>
                    <a:pt x="28555" y="96520"/>
                  </a:lnTo>
                  <a:lnTo>
                    <a:pt x="31192" y="95250"/>
                  </a:lnTo>
                  <a:lnTo>
                    <a:pt x="53146" y="95250"/>
                  </a:lnTo>
                  <a:lnTo>
                    <a:pt x="54983" y="87630"/>
                  </a:lnTo>
                  <a:lnTo>
                    <a:pt x="35554" y="87630"/>
                  </a:lnTo>
                  <a:lnTo>
                    <a:pt x="32969" y="86360"/>
                  </a:lnTo>
                  <a:lnTo>
                    <a:pt x="31352" y="83820"/>
                  </a:lnTo>
                  <a:lnTo>
                    <a:pt x="40481" y="44450"/>
                  </a:lnTo>
                  <a:lnTo>
                    <a:pt x="43067" y="41910"/>
                  </a:lnTo>
                  <a:lnTo>
                    <a:pt x="98638" y="41910"/>
                  </a:lnTo>
                  <a:lnTo>
                    <a:pt x="98638" y="33020"/>
                  </a:lnTo>
                  <a:lnTo>
                    <a:pt x="47942" y="33020"/>
                  </a:lnTo>
                  <a:lnTo>
                    <a:pt x="46377" y="30480"/>
                  </a:lnTo>
                  <a:lnTo>
                    <a:pt x="47455" y="25400"/>
                  </a:lnTo>
                  <a:lnTo>
                    <a:pt x="48802" y="24130"/>
                  </a:lnTo>
                  <a:lnTo>
                    <a:pt x="98638" y="24130"/>
                  </a:lnTo>
                  <a:lnTo>
                    <a:pt x="98638" y="8890"/>
                  </a:lnTo>
                  <a:lnTo>
                    <a:pt x="101871" y="6350"/>
                  </a:lnTo>
                  <a:lnTo>
                    <a:pt x="144850" y="6350"/>
                  </a:lnTo>
                  <a:lnTo>
                    <a:pt x="137612" y="3810"/>
                  </a:lnTo>
                  <a:lnTo>
                    <a:pt x="113854" y="0"/>
                  </a:lnTo>
                  <a:close/>
                </a:path>
                <a:path w="212090" h="345439">
                  <a:moveTo>
                    <a:pt x="169670" y="76200"/>
                  </a:moveTo>
                  <a:lnTo>
                    <a:pt x="153971" y="76200"/>
                  </a:lnTo>
                  <a:lnTo>
                    <a:pt x="174180" y="158750"/>
                  </a:lnTo>
                  <a:lnTo>
                    <a:pt x="176451" y="167640"/>
                  </a:lnTo>
                  <a:lnTo>
                    <a:pt x="183868" y="173990"/>
                  </a:lnTo>
                  <a:lnTo>
                    <a:pt x="192465" y="173990"/>
                  </a:lnTo>
                  <a:lnTo>
                    <a:pt x="199957" y="172720"/>
                  </a:lnTo>
                  <a:lnTo>
                    <a:pt x="206074" y="167640"/>
                  </a:lnTo>
                  <a:lnTo>
                    <a:pt x="208136" y="165100"/>
                  </a:lnTo>
                  <a:lnTo>
                    <a:pt x="187967" y="165100"/>
                  </a:lnTo>
                  <a:lnTo>
                    <a:pt x="183656" y="160020"/>
                  </a:lnTo>
                  <a:lnTo>
                    <a:pt x="183656" y="149860"/>
                  </a:lnTo>
                  <a:lnTo>
                    <a:pt x="187967" y="146050"/>
                  </a:lnTo>
                  <a:lnTo>
                    <a:pt x="209851" y="146050"/>
                  </a:lnTo>
                  <a:lnTo>
                    <a:pt x="208354" y="139700"/>
                  </a:lnTo>
                  <a:lnTo>
                    <a:pt x="185741" y="139700"/>
                  </a:lnTo>
                  <a:lnTo>
                    <a:pt x="183733" y="137160"/>
                  </a:lnTo>
                  <a:lnTo>
                    <a:pt x="174783" y="99060"/>
                  </a:lnTo>
                  <a:lnTo>
                    <a:pt x="176400" y="96520"/>
                  </a:lnTo>
                  <a:lnTo>
                    <a:pt x="181584" y="95250"/>
                  </a:lnTo>
                  <a:lnTo>
                    <a:pt x="197875" y="95250"/>
                  </a:lnTo>
                  <a:lnTo>
                    <a:pt x="196079" y="87630"/>
                  </a:lnTo>
                  <a:lnTo>
                    <a:pt x="174052" y="87630"/>
                  </a:lnTo>
                  <a:lnTo>
                    <a:pt x="171922" y="85090"/>
                  </a:lnTo>
                  <a:lnTo>
                    <a:pt x="171338" y="83820"/>
                  </a:lnTo>
                  <a:lnTo>
                    <a:pt x="169670" y="76200"/>
                  </a:lnTo>
                  <a:close/>
                </a:path>
                <a:path w="212090" h="345439">
                  <a:moveTo>
                    <a:pt x="40898" y="146050"/>
                  </a:moveTo>
                  <a:lnTo>
                    <a:pt x="24558" y="146050"/>
                  </a:lnTo>
                  <a:lnTo>
                    <a:pt x="28869" y="149860"/>
                  </a:lnTo>
                  <a:lnTo>
                    <a:pt x="28869" y="160020"/>
                  </a:lnTo>
                  <a:lnTo>
                    <a:pt x="24558" y="165100"/>
                  </a:lnTo>
                  <a:lnTo>
                    <a:pt x="36232" y="165100"/>
                  </a:lnTo>
                  <a:lnTo>
                    <a:pt x="37530" y="160020"/>
                  </a:lnTo>
                  <a:lnTo>
                    <a:pt x="40898" y="146050"/>
                  </a:lnTo>
                  <a:close/>
                </a:path>
                <a:path w="212090" h="345439">
                  <a:moveTo>
                    <a:pt x="209851" y="146050"/>
                  </a:moveTo>
                  <a:lnTo>
                    <a:pt x="198598" y="146050"/>
                  </a:lnTo>
                  <a:lnTo>
                    <a:pt x="202903" y="149860"/>
                  </a:lnTo>
                  <a:lnTo>
                    <a:pt x="202826" y="160020"/>
                  </a:lnTo>
                  <a:lnTo>
                    <a:pt x="198540" y="165100"/>
                  </a:lnTo>
                  <a:lnTo>
                    <a:pt x="208136" y="165100"/>
                  </a:lnTo>
                  <a:lnTo>
                    <a:pt x="210199" y="162560"/>
                  </a:lnTo>
                  <a:lnTo>
                    <a:pt x="211711" y="154940"/>
                  </a:lnTo>
                  <a:lnTo>
                    <a:pt x="211487" y="152400"/>
                  </a:lnTo>
                  <a:lnTo>
                    <a:pt x="211166" y="151130"/>
                  </a:lnTo>
                  <a:lnTo>
                    <a:pt x="210749" y="149860"/>
                  </a:lnTo>
                  <a:lnTo>
                    <a:pt x="209851" y="146050"/>
                  </a:lnTo>
                  <a:close/>
                </a:path>
                <a:path w="212090" h="345439">
                  <a:moveTo>
                    <a:pt x="98638" y="120650"/>
                  </a:moveTo>
                  <a:lnTo>
                    <a:pt x="81662" y="120650"/>
                  </a:lnTo>
                  <a:lnTo>
                    <a:pt x="86609" y="124460"/>
                  </a:lnTo>
                  <a:lnTo>
                    <a:pt x="91724" y="129540"/>
                  </a:lnTo>
                  <a:lnTo>
                    <a:pt x="95824" y="134620"/>
                  </a:lnTo>
                  <a:lnTo>
                    <a:pt x="98816" y="140970"/>
                  </a:lnTo>
                  <a:lnTo>
                    <a:pt x="100607" y="148590"/>
                  </a:lnTo>
                  <a:lnTo>
                    <a:pt x="100274" y="149860"/>
                  </a:lnTo>
                  <a:lnTo>
                    <a:pt x="98349" y="151130"/>
                  </a:lnTo>
                  <a:lnTo>
                    <a:pt x="97233" y="151130"/>
                  </a:lnTo>
                  <a:lnTo>
                    <a:pt x="96040" y="152400"/>
                  </a:lnTo>
                  <a:lnTo>
                    <a:pt x="115434" y="152400"/>
                  </a:lnTo>
                  <a:lnTo>
                    <a:pt x="114234" y="151130"/>
                  </a:lnTo>
                  <a:lnTo>
                    <a:pt x="111289" y="149860"/>
                  </a:lnTo>
                  <a:lnTo>
                    <a:pt x="111000" y="148590"/>
                  </a:lnTo>
                  <a:lnTo>
                    <a:pt x="112813" y="140970"/>
                  </a:lnTo>
                  <a:lnTo>
                    <a:pt x="114624" y="137160"/>
                  </a:lnTo>
                  <a:lnTo>
                    <a:pt x="101871" y="137160"/>
                  </a:lnTo>
                  <a:lnTo>
                    <a:pt x="98638" y="133350"/>
                  </a:lnTo>
                  <a:lnTo>
                    <a:pt x="98638" y="120650"/>
                  </a:lnTo>
                  <a:close/>
                </a:path>
                <a:path w="212090" h="345439">
                  <a:moveTo>
                    <a:pt x="153971" y="120650"/>
                  </a:moveTo>
                  <a:lnTo>
                    <a:pt x="136585" y="120650"/>
                  </a:lnTo>
                  <a:lnTo>
                    <a:pt x="141987" y="123190"/>
                  </a:lnTo>
                  <a:lnTo>
                    <a:pt x="146279" y="124460"/>
                  </a:lnTo>
                  <a:lnTo>
                    <a:pt x="148544" y="129540"/>
                  </a:lnTo>
                  <a:lnTo>
                    <a:pt x="146921" y="134620"/>
                  </a:lnTo>
                  <a:lnTo>
                    <a:pt x="146465" y="134620"/>
                  </a:lnTo>
                  <a:lnTo>
                    <a:pt x="141567" y="140970"/>
                  </a:lnTo>
                  <a:lnTo>
                    <a:pt x="133659" y="146050"/>
                  </a:lnTo>
                  <a:lnTo>
                    <a:pt x="124697" y="149860"/>
                  </a:lnTo>
                  <a:lnTo>
                    <a:pt x="116633" y="152400"/>
                  </a:lnTo>
                  <a:lnTo>
                    <a:pt x="153972" y="152400"/>
                  </a:lnTo>
                  <a:lnTo>
                    <a:pt x="153971" y="120650"/>
                  </a:lnTo>
                  <a:close/>
                </a:path>
                <a:path w="212090" h="345439">
                  <a:moveTo>
                    <a:pt x="53146" y="95250"/>
                  </a:moveTo>
                  <a:lnTo>
                    <a:pt x="36504" y="95250"/>
                  </a:lnTo>
                  <a:lnTo>
                    <a:pt x="38178" y="99060"/>
                  </a:lnTo>
                  <a:lnTo>
                    <a:pt x="37575" y="101600"/>
                  </a:lnTo>
                  <a:lnTo>
                    <a:pt x="37434" y="101600"/>
                  </a:lnTo>
                  <a:lnTo>
                    <a:pt x="28991" y="138430"/>
                  </a:lnTo>
                  <a:lnTo>
                    <a:pt x="26977" y="139700"/>
                  </a:lnTo>
                  <a:lnTo>
                    <a:pt x="42429" y="139700"/>
                  </a:lnTo>
                  <a:lnTo>
                    <a:pt x="53146" y="95250"/>
                  </a:lnTo>
                  <a:close/>
                </a:path>
                <a:path w="212090" h="345439">
                  <a:moveTo>
                    <a:pt x="197875" y="95250"/>
                  </a:moveTo>
                  <a:lnTo>
                    <a:pt x="181584" y="95250"/>
                  </a:lnTo>
                  <a:lnTo>
                    <a:pt x="184163" y="96520"/>
                  </a:lnTo>
                  <a:lnTo>
                    <a:pt x="192753" y="133350"/>
                  </a:lnTo>
                  <a:lnTo>
                    <a:pt x="193234" y="135890"/>
                  </a:lnTo>
                  <a:lnTo>
                    <a:pt x="191618" y="138430"/>
                  </a:lnTo>
                  <a:lnTo>
                    <a:pt x="189096" y="139700"/>
                  </a:lnTo>
                  <a:lnTo>
                    <a:pt x="208354" y="139700"/>
                  </a:lnTo>
                  <a:lnTo>
                    <a:pt x="197875" y="95250"/>
                  </a:lnTo>
                  <a:close/>
                </a:path>
                <a:path w="212090" h="345439">
                  <a:moveTo>
                    <a:pt x="144850" y="6350"/>
                  </a:moveTo>
                  <a:lnTo>
                    <a:pt x="109839" y="6350"/>
                  </a:lnTo>
                  <a:lnTo>
                    <a:pt x="113072" y="8890"/>
                  </a:lnTo>
                  <a:lnTo>
                    <a:pt x="113073" y="24130"/>
                  </a:lnTo>
                  <a:lnTo>
                    <a:pt x="163768" y="24130"/>
                  </a:lnTo>
                  <a:lnTo>
                    <a:pt x="165333" y="26670"/>
                  </a:lnTo>
                  <a:lnTo>
                    <a:pt x="164255" y="31750"/>
                  </a:lnTo>
                  <a:lnTo>
                    <a:pt x="162908" y="33020"/>
                  </a:lnTo>
                  <a:lnTo>
                    <a:pt x="113073" y="33020"/>
                  </a:lnTo>
                  <a:lnTo>
                    <a:pt x="113073" y="43180"/>
                  </a:lnTo>
                  <a:lnTo>
                    <a:pt x="137381" y="43180"/>
                  </a:lnTo>
                  <a:lnTo>
                    <a:pt x="139536" y="45720"/>
                  </a:lnTo>
                  <a:lnTo>
                    <a:pt x="139537" y="50800"/>
                  </a:lnTo>
                  <a:lnTo>
                    <a:pt x="137381" y="52070"/>
                  </a:lnTo>
                  <a:lnTo>
                    <a:pt x="113073" y="52070"/>
                  </a:lnTo>
                  <a:lnTo>
                    <a:pt x="113073" y="62230"/>
                  </a:lnTo>
                  <a:lnTo>
                    <a:pt x="137381" y="62230"/>
                  </a:lnTo>
                  <a:lnTo>
                    <a:pt x="139537" y="64770"/>
                  </a:lnTo>
                  <a:lnTo>
                    <a:pt x="139537" y="69850"/>
                  </a:lnTo>
                  <a:lnTo>
                    <a:pt x="137381" y="72390"/>
                  </a:lnTo>
                  <a:lnTo>
                    <a:pt x="113073" y="72390"/>
                  </a:lnTo>
                  <a:lnTo>
                    <a:pt x="113073" y="81280"/>
                  </a:lnTo>
                  <a:lnTo>
                    <a:pt x="137381" y="81280"/>
                  </a:lnTo>
                  <a:lnTo>
                    <a:pt x="139537" y="83820"/>
                  </a:lnTo>
                  <a:lnTo>
                    <a:pt x="139537" y="88900"/>
                  </a:lnTo>
                  <a:lnTo>
                    <a:pt x="137381" y="91440"/>
                  </a:lnTo>
                  <a:lnTo>
                    <a:pt x="113073" y="91440"/>
                  </a:lnTo>
                  <a:lnTo>
                    <a:pt x="113073" y="133350"/>
                  </a:lnTo>
                  <a:lnTo>
                    <a:pt x="109839" y="137160"/>
                  </a:lnTo>
                  <a:lnTo>
                    <a:pt x="114624" y="137160"/>
                  </a:lnTo>
                  <a:lnTo>
                    <a:pt x="115831" y="134620"/>
                  </a:lnTo>
                  <a:lnTo>
                    <a:pt x="119958" y="129540"/>
                  </a:lnTo>
                  <a:lnTo>
                    <a:pt x="125102" y="124460"/>
                  </a:lnTo>
                  <a:lnTo>
                    <a:pt x="130022" y="120650"/>
                  </a:lnTo>
                  <a:lnTo>
                    <a:pt x="153971" y="120650"/>
                  </a:lnTo>
                  <a:lnTo>
                    <a:pt x="153971" y="76200"/>
                  </a:lnTo>
                  <a:lnTo>
                    <a:pt x="169670" y="76200"/>
                  </a:lnTo>
                  <a:lnTo>
                    <a:pt x="162998" y="45720"/>
                  </a:lnTo>
                  <a:lnTo>
                    <a:pt x="164666" y="43180"/>
                  </a:lnTo>
                  <a:lnTo>
                    <a:pt x="169978" y="41910"/>
                  </a:lnTo>
                  <a:lnTo>
                    <a:pt x="185300" y="41910"/>
                  </a:lnTo>
                  <a:lnTo>
                    <a:pt x="183803" y="35560"/>
                  </a:lnTo>
                  <a:lnTo>
                    <a:pt x="148469" y="7620"/>
                  </a:lnTo>
                  <a:lnTo>
                    <a:pt x="144850" y="6350"/>
                  </a:lnTo>
                  <a:close/>
                </a:path>
                <a:path w="212090" h="345439">
                  <a:moveTo>
                    <a:pt x="74329" y="43180"/>
                  </a:moveTo>
                  <a:lnTo>
                    <a:pt x="48263" y="43180"/>
                  </a:lnTo>
                  <a:lnTo>
                    <a:pt x="49944" y="45720"/>
                  </a:lnTo>
                  <a:lnTo>
                    <a:pt x="49418" y="48260"/>
                  </a:lnTo>
                  <a:lnTo>
                    <a:pt x="40969" y="85090"/>
                  </a:lnTo>
                  <a:lnTo>
                    <a:pt x="38961" y="87630"/>
                  </a:lnTo>
                  <a:lnTo>
                    <a:pt x="54983" y="87630"/>
                  </a:lnTo>
                  <a:lnTo>
                    <a:pt x="57739" y="76200"/>
                  </a:lnTo>
                  <a:lnTo>
                    <a:pt x="98638" y="76200"/>
                  </a:lnTo>
                  <a:lnTo>
                    <a:pt x="98638" y="72390"/>
                  </a:lnTo>
                  <a:lnTo>
                    <a:pt x="74329" y="72390"/>
                  </a:lnTo>
                  <a:lnTo>
                    <a:pt x="72174" y="69850"/>
                  </a:lnTo>
                  <a:lnTo>
                    <a:pt x="72174" y="64770"/>
                  </a:lnTo>
                  <a:lnTo>
                    <a:pt x="74329" y="62230"/>
                  </a:lnTo>
                  <a:lnTo>
                    <a:pt x="98638" y="62230"/>
                  </a:lnTo>
                  <a:lnTo>
                    <a:pt x="98638" y="52070"/>
                  </a:lnTo>
                  <a:lnTo>
                    <a:pt x="74329" y="52070"/>
                  </a:lnTo>
                  <a:lnTo>
                    <a:pt x="72174" y="50800"/>
                  </a:lnTo>
                  <a:lnTo>
                    <a:pt x="72174" y="45720"/>
                  </a:lnTo>
                  <a:lnTo>
                    <a:pt x="74329" y="43180"/>
                  </a:lnTo>
                  <a:close/>
                </a:path>
                <a:path w="212090" h="345439">
                  <a:moveTo>
                    <a:pt x="185300" y="41910"/>
                  </a:moveTo>
                  <a:lnTo>
                    <a:pt x="169978" y="41910"/>
                  </a:lnTo>
                  <a:lnTo>
                    <a:pt x="172621" y="44450"/>
                  </a:lnTo>
                  <a:lnTo>
                    <a:pt x="181706" y="83820"/>
                  </a:lnTo>
                  <a:lnTo>
                    <a:pt x="180095" y="86360"/>
                  </a:lnTo>
                  <a:lnTo>
                    <a:pt x="176394" y="86360"/>
                  </a:lnTo>
                  <a:lnTo>
                    <a:pt x="174052" y="87630"/>
                  </a:lnTo>
                  <a:lnTo>
                    <a:pt x="196079" y="87630"/>
                  </a:lnTo>
                  <a:lnTo>
                    <a:pt x="185300" y="41910"/>
                  </a:lnTo>
                  <a:close/>
                </a:path>
                <a:path w="212090" h="345439">
                  <a:moveTo>
                    <a:pt x="98638" y="41910"/>
                  </a:moveTo>
                  <a:lnTo>
                    <a:pt x="43067" y="41910"/>
                  </a:lnTo>
                  <a:lnTo>
                    <a:pt x="45658" y="43180"/>
                  </a:lnTo>
                  <a:lnTo>
                    <a:pt x="98638" y="43180"/>
                  </a:lnTo>
                  <a:lnTo>
                    <a:pt x="98638" y="4191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24318" y="2043654"/>
              <a:ext cx="67555" cy="8386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15150" y="2019236"/>
              <a:ext cx="481012" cy="48101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81972" y="2897992"/>
              <a:ext cx="120274" cy="17939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00875" y="2857436"/>
              <a:ext cx="309562" cy="30003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58000" y="3543236"/>
              <a:ext cx="585787" cy="300037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4686934" y="405066"/>
            <a:ext cx="1423670" cy="601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45"/>
              </a:lnSpc>
              <a:spcBef>
                <a:spcPts val="100"/>
              </a:spcBef>
            </a:pPr>
            <a:r>
              <a:rPr sz="1800" spc="10" dirty="0">
                <a:solidFill>
                  <a:srgbClr val="AC1A96"/>
                </a:solidFill>
                <a:latin typeface="Arial"/>
                <a:cs typeface="Arial"/>
              </a:rPr>
              <a:t>alfa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385"/>
              </a:lnSpc>
            </a:pPr>
            <a:r>
              <a:rPr sz="2000" spc="-135" dirty="0">
                <a:solidFill>
                  <a:srgbClr val="AC1A96"/>
                </a:solidFill>
                <a:latin typeface="Arial"/>
                <a:cs typeface="Arial"/>
              </a:rPr>
              <a:t>Y</a:t>
            </a:r>
            <a:r>
              <a:rPr sz="2000" spc="15" dirty="0">
                <a:solidFill>
                  <a:srgbClr val="AC1A96"/>
                </a:solidFill>
                <a:latin typeface="Arial"/>
                <a:cs typeface="Arial"/>
              </a:rPr>
              <a:t>AK</a:t>
            </a:r>
            <a:r>
              <a:rPr sz="2000" spc="-25" dirty="0">
                <a:solidFill>
                  <a:srgbClr val="AC1A96"/>
                </a:solidFill>
                <a:latin typeface="Arial"/>
                <a:cs typeface="Arial"/>
              </a:rPr>
              <a:t>UNN</a:t>
            </a:r>
            <a:r>
              <a:rPr sz="2000" spc="15" dirty="0">
                <a:solidFill>
                  <a:srgbClr val="AC1A96"/>
                </a:solidFill>
                <a:latin typeface="Arial"/>
                <a:cs typeface="Arial"/>
              </a:rPr>
              <a:t>AH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686934" y="986853"/>
            <a:ext cx="2046605" cy="58102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just">
              <a:lnSpc>
                <a:spcPct val="101699"/>
              </a:lnSpc>
              <a:spcBef>
                <a:spcPts val="75"/>
              </a:spcBef>
            </a:pP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r>
              <a:rPr sz="1200" b="1" spc="-7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30" dirty="0">
                <a:solidFill>
                  <a:srgbClr val="AC1A96"/>
                </a:solidFill>
                <a:latin typeface="Arial"/>
                <a:cs typeface="Arial"/>
              </a:rPr>
              <a:t>B</a:t>
            </a:r>
            <a:r>
              <a:rPr sz="1200" b="1" spc="-45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r>
              <a:rPr sz="1200" b="1" spc="15" dirty="0">
                <a:solidFill>
                  <a:srgbClr val="AC1A96"/>
                </a:solidFill>
                <a:latin typeface="Arial"/>
                <a:cs typeface="Arial"/>
              </a:rPr>
              <a:t>L</a:t>
            </a:r>
            <a:r>
              <a:rPr sz="1200" b="1" spc="-45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r>
              <a:rPr sz="1200" b="1" spc="30" dirty="0">
                <a:solidFill>
                  <a:srgbClr val="AC1A96"/>
                </a:solidFill>
                <a:latin typeface="Arial"/>
                <a:cs typeface="Arial"/>
              </a:rPr>
              <a:t>NC</a:t>
            </a:r>
            <a:r>
              <a:rPr sz="1200" b="1" spc="20" dirty="0">
                <a:solidFill>
                  <a:srgbClr val="AC1A96"/>
                </a:solidFill>
                <a:latin typeface="Arial"/>
                <a:cs typeface="Arial"/>
              </a:rPr>
              <a:t>E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D</a:t>
            </a:r>
            <a:r>
              <a:rPr sz="1200" b="1" spc="-7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-35" dirty="0">
                <a:solidFill>
                  <a:srgbClr val="AC1A96"/>
                </a:solidFill>
                <a:latin typeface="Arial"/>
                <a:cs typeface="Arial"/>
              </a:rPr>
              <a:t>I</a:t>
            </a:r>
            <a:r>
              <a:rPr sz="1200" b="1" spc="30" dirty="0">
                <a:solidFill>
                  <a:srgbClr val="AC1A96"/>
                </a:solidFill>
                <a:latin typeface="Arial"/>
                <a:cs typeface="Arial"/>
              </a:rPr>
              <a:t>N</a:t>
            </a:r>
            <a:r>
              <a:rPr sz="1200" b="1" spc="15" dirty="0">
                <a:solidFill>
                  <a:srgbClr val="AC1A96"/>
                </a:solidFill>
                <a:latin typeface="Arial"/>
                <a:cs typeface="Arial"/>
              </a:rPr>
              <a:t>F</a:t>
            </a:r>
            <a:r>
              <a:rPr sz="1200" b="1" spc="30" dirty="0">
                <a:solidFill>
                  <a:srgbClr val="AC1A96"/>
                </a:solidFill>
                <a:latin typeface="Arial"/>
                <a:cs typeface="Arial"/>
              </a:rPr>
              <a:t>U</a:t>
            </a:r>
            <a:r>
              <a:rPr sz="1200" b="1" spc="20" dirty="0">
                <a:solidFill>
                  <a:srgbClr val="AC1A96"/>
                </a:solidFill>
                <a:latin typeface="Arial"/>
                <a:cs typeface="Arial"/>
              </a:rPr>
              <a:t>S</a:t>
            </a:r>
            <a:r>
              <a:rPr sz="1200" b="1" spc="-35" dirty="0">
                <a:solidFill>
                  <a:srgbClr val="AC1A96"/>
                </a:solidFill>
                <a:latin typeface="Arial"/>
                <a:cs typeface="Arial"/>
              </a:rPr>
              <a:t>IO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N</a:t>
            </a:r>
            <a:r>
              <a:rPr sz="1200" b="1" spc="-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-35" dirty="0">
                <a:solidFill>
                  <a:srgbClr val="AC1A96"/>
                </a:solidFill>
                <a:latin typeface="Arial"/>
                <a:cs typeface="Arial"/>
              </a:rPr>
              <a:t>O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F  </a:t>
            </a:r>
            <a:r>
              <a:rPr sz="1200" b="1" spc="30" dirty="0">
                <a:solidFill>
                  <a:srgbClr val="AC1A96"/>
                </a:solidFill>
                <a:latin typeface="Arial"/>
                <a:cs typeface="Arial"/>
              </a:rPr>
              <a:t>H</a:t>
            </a:r>
            <a:r>
              <a:rPr sz="1200" b="1" spc="-35" dirty="0">
                <a:solidFill>
                  <a:srgbClr val="AC1A96"/>
                </a:solidFill>
                <a:latin typeface="Arial"/>
                <a:cs typeface="Arial"/>
              </a:rPr>
              <a:t>IG</a:t>
            </a:r>
            <a:r>
              <a:rPr sz="1200" b="1" spc="30" dirty="0">
                <a:solidFill>
                  <a:srgbClr val="AC1A96"/>
                </a:solidFill>
                <a:latin typeface="Arial"/>
                <a:cs typeface="Arial"/>
              </a:rPr>
              <a:t>H</a:t>
            </a:r>
            <a:r>
              <a:rPr sz="1200" b="1" spc="-30" dirty="0">
                <a:solidFill>
                  <a:srgbClr val="AC1A96"/>
                </a:solidFill>
                <a:latin typeface="Arial"/>
                <a:cs typeface="Arial"/>
              </a:rPr>
              <a:t>-</a:t>
            </a:r>
            <a:r>
              <a:rPr sz="1200" b="1" spc="20" dirty="0">
                <a:solidFill>
                  <a:srgbClr val="AC1A96"/>
                </a:solidFill>
                <a:latin typeface="Arial"/>
                <a:cs typeface="Arial"/>
              </a:rPr>
              <a:t>E</a:t>
            </a:r>
            <a:r>
              <a:rPr sz="1200" b="1" spc="30" dirty="0">
                <a:solidFill>
                  <a:srgbClr val="AC1A96"/>
                </a:solidFill>
                <a:latin typeface="Arial"/>
                <a:cs typeface="Arial"/>
              </a:rPr>
              <a:t>N</a:t>
            </a:r>
            <a:r>
              <a:rPr sz="1200" b="1" spc="20" dirty="0">
                <a:solidFill>
                  <a:srgbClr val="AC1A96"/>
                </a:solidFill>
                <a:latin typeface="Arial"/>
                <a:cs typeface="Arial"/>
              </a:rPr>
              <a:t>E</a:t>
            </a:r>
            <a:r>
              <a:rPr sz="1200" b="1" spc="30" dirty="0">
                <a:solidFill>
                  <a:srgbClr val="AC1A96"/>
                </a:solidFill>
                <a:latin typeface="Arial"/>
                <a:cs typeface="Arial"/>
              </a:rPr>
              <a:t>R</a:t>
            </a:r>
            <a:r>
              <a:rPr sz="1200" b="1" spc="-35" dirty="0">
                <a:solidFill>
                  <a:srgbClr val="AC1A96"/>
                </a:solidFill>
                <a:latin typeface="Arial"/>
                <a:cs typeface="Arial"/>
              </a:rPr>
              <a:t>G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Y</a:t>
            </a:r>
            <a:r>
              <a:rPr sz="1200" b="1" spc="-8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AC1A96"/>
                </a:solidFill>
                <a:latin typeface="Arial"/>
                <a:cs typeface="Arial"/>
              </a:rPr>
              <a:t>P</a:t>
            </a:r>
            <a:r>
              <a:rPr sz="1200" b="1" spc="-35" dirty="0">
                <a:solidFill>
                  <a:srgbClr val="AC1A96"/>
                </a:solidFill>
                <a:latin typeface="Arial"/>
                <a:cs typeface="Arial"/>
              </a:rPr>
              <a:t>I</a:t>
            </a:r>
            <a:r>
              <a:rPr sz="1200" b="1" spc="30" dirty="0">
                <a:solidFill>
                  <a:srgbClr val="AC1A96"/>
                </a:solidFill>
                <a:latin typeface="Arial"/>
                <a:cs typeface="Arial"/>
              </a:rPr>
              <a:t>C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K</a:t>
            </a:r>
            <a:r>
              <a:rPr sz="1200" b="1" spc="-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AC1A96"/>
                </a:solidFill>
                <a:latin typeface="Arial"/>
                <a:cs typeface="Arial"/>
              </a:rPr>
              <a:t>M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E</a:t>
            </a:r>
            <a:r>
              <a:rPr sz="1200" b="1" spc="-1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30" dirty="0">
                <a:solidFill>
                  <a:srgbClr val="AC1A96"/>
                </a:solidFill>
                <a:latin typeface="Arial"/>
                <a:cs typeface="Arial"/>
              </a:rPr>
              <a:t>U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P  </a:t>
            </a:r>
            <a:r>
              <a:rPr sz="1200" b="1" spc="-5" dirty="0">
                <a:solidFill>
                  <a:srgbClr val="AC1A96"/>
                </a:solidFill>
                <a:latin typeface="Arial"/>
                <a:cs typeface="Arial"/>
              </a:rPr>
              <a:t>AND</a:t>
            </a:r>
            <a:r>
              <a:rPr sz="1200" b="1" spc="-10" dirty="0">
                <a:solidFill>
                  <a:srgbClr val="AC1A96"/>
                </a:solidFill>
                <a:latin typeface="Arial"/>
                <a:cs typeface="Arial"/>
              </a:rPr>
              <a:t> IMMUNITY</a:t>
            </a:r>
            <a:r>
              <a:rPr sz="1200" b="1" spc="-1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AC1A96"/>
                </a:solidFill>
                <a:latin typeface="Arial"/>
                <a:cs typeface="Arial"/>
              </a:rPr>
              <a:t>SUPPORT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686934" y="1730692"/>
            <a:ext cx="1826895" cy="93726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5400"/>
              </a:lnSpc>
              <a:spcBef>
                <a:spcPts val="65"/>
              </a:spcBef>
            </a:pPr>
            <a:r>
              <a:rPr sz="950" spc="-15" dirty="0">
                <a:latin typeface="Arial"/>
                <a:cs typeface="Arial"/>
              </a:rPr>
              <a:t>NUTRIENT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15" dirty="0">
                <a:latin typeface="Arial"/>
                <a:cs typeface="Arial"/>
              </a:rPr>
              <a:t>RICH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15" dirty="0">
                <a:latin typeface="Arial"/>
                <a:cs typeface="Arial"/>
              </a:rPr>
              <a:t>TONIC 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FEATURING</a:t>
            </a:r>
            <a:r>
              <a:rPr sz="950" spc="6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-2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BLEND</a:t>
            </a:r>
            <a:r>
              <a:rPr sz="950" spc="7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OF </a:t>
            </a:r>
            <a:r>
              <a:rPr sz="950" spc="1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SUPER </a:t>
            </a:r>
            <a:r>
              <a:rPr sz="950" spc="-10" dirty="0">
                <a:latin typeface="Arial"/>
                <a:cs typeface="Arial"/>
              </a:rPr>
              <a:t>FRUITS-</a:t>
            </a:r>
            <a:r>
              <a:rPr sz="950" spc="-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ACAI BERRY, </a:t>
            </a:r>
            <a:r>
              <a:rPr sz="950" spc="-250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POMEGRANATE</a:t>
            </a:r>
            <a:r>
              <a:rPr sz="950" spc="15" dirty="0">
                <a:latin typeface="Arial"/>
                <a:cs typeface="Arial"/>
              </a:rPr>
              <a:t> &amp; </a:t>
            </a:r>
            <a:r>
              <a:rPr sz="950" dirty="0">
                <a:latin typeface="Arial"/>
                <a:cs typeface="Arial"/>
              </a:rPr>
              <a:t>PRICKLY 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35" dirty="0">
                <a:latin typeface="Arial"/>
                <a:cs typeface="Arial"/>
              </a:rPr>
              <a:t>PEAR</a:t>
            </a:r>
            <a:r>
              <a:rPr sz="950" spc="-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–</a:t>
            </a:r>
            <a:r>
              <a:rPr sz="950" spc="1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AND</a:t>
            </a:r>
            <a:r>
              <a:rPr sz="950" spc="7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POWERFUL 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PLANT</a:t>
            </a:r>
            <a:r>
              <a:rPr sz="950" spc="20" dirty="0">
                <a:latin typeface="Arial"/>
                <a:cs typeface="Arial"/>
              </a:rPr>
              <a:t> </a:t>
            </a:r>
            <a:r>
              <a:rPr sz="950" spc="30" dirty="0">
                <a:latin typeface="Arial"/>
                <a:cs typeface="Arial"/>
              </a:rPr>
              <a:t>BASED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ADAPTOGENS.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9050"/>
            <a:ext cx="12192000" cy="6838950"/>
            <a:chOff x="0" y="19050"/>
            <a:chExt cx="12192000" cy="68389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9050"/>
              <a:ext cx="12191999" cy="683894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2574" y="2752725"/>
              <a:ext cx="2857500" cy="3657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1624" y="1914461"/>
              <a:ext cx="3138551" cy="93821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31594" y="2029205"/>
            <a:ext cx="2597150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10" dirty="0">
                <a:solidFill>
                  <a:srgbClr val="000000"/>
                </a:solidFill>
              </a:rPr>
              <a:t>ESSENTIAL</a:t>
            </a:r>
            <a:endParaRPr sz="3200"/>
          </a:p>
        </p:txBody>
      </p:sp>
      <p:grpSp>
        <p:nvGrpSpPr>
          <p:cNvPr id="7" name="object 7"/>
          <p:cNvGrpSpPr/>
          <p:nvPr/>
        </p:nvGrpSpPr>
        <p:grpSpPr>
          <a:xfrm>
            <a:off x="2038350" y="4629150"/>
            <a:ext cx="3171825" cy="2228850"/>
            <a:chOff x="2038350" y="4629150"/>
            <a:chExt cx="3171825" cy="222885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38350" y="4629150"/>
              <a:ext cx="2857500" cy="18764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47900" y="4838700"/>
              <a:ext cx="2257425" cy="127635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52675" y="5019723"/>
              <a:ext cx="2857500" cy="18382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62225" y="5229225"/>
              <a:ext cx="2257425" cy="12668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458074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4750" y="0"/>
              <a:ext cx="8477250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848600" y="4543425"/>
              <a:ext cx="4029075" cy="19050"/>
            </a:xfrm>
            <a:custGeom>
              <a:avLst/>
              <a:gdLst/>
              <a:ahLst/>
              <a:cxnLst/>
              <a:rect l="l" t="t" r="r" b="b"/>
              <a:pathLst>
                <a:path w="4029075" h="19050">
                  <a:moveTo>
                    <a:pt x="4029075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4029075" y="19050"/>
                  </a:lnTo>
                  <a:lnTo>
                    <a:pt x="4029075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48600" y="628650"/>
              <a:ext cx="942975" cy="276225"/>
            </a:xfrm>
            <a:custGeom>
              <a:avLst/>
              <a:gdLst/>
              <a:ahLst/>
              <a:cxnLst/>
              <a:rect l="l" t="t" r="r" b="b"/>
              <a:pathLst>
                <a:path w="942975" h="276225">
                  <a:moveTo>
                    <a:pt x="942975" y="0"/>
                  </a:moveTo>
                  <a:lnTo>
                    <a:pt x="0" y="0"/>
                  </a:lnTo>
                  <a:lnTo>
                    <a:pt x="0" y="276225"/>
                  </a:lnTo>
                  <a:lnTo>
                    <a:pt x="942975" y="276225"/>
                  </a:lnTo>
                  <a:lnTo>
                    <a:pt x="9429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834883" y="3292221"/>
            <a:ext cx="3808729" cy="11010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114"/>
              </a:spcBef>
            </a:pPr>
            <a:r>
              <a:rPr sz="1400" spc="25" dirty="0">
                <a:latin typeface="Arial"/>
                <a:cs typeface="Arial"/>
              </a:rPr>
              <a:t>O</a:t>
            </a:r>
            <a:r>
              <a:rPr sz="1400" spc="-35" dirty="0">
                <a:latin typeface="Arial"/>
                <a:cs typeface="Arial"/>
              </a:rPr>
              <a:t>u</a:t>
            </a:r>
            <a:r>
              <a:rPr sz="1400" spc="5" dirty="0">
                <a:latin typeface="Arial"/>
                <a:cs typeface="Arial"/>
              </a:rPr>
              <a:t>r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40" dirty="0">
                <a:latin typeface="Arial"/>
                <a:cs typeface="Arial"/>
              </a:rPr>
              <a:t>p</a:t>
            </a:r>
            <a:r>
              <a:rPr sz="1400" spc="-20" dirty="0">
                <a:latin typeface="Arial"/>
                <a:cs typeface="Arial"/>
              </a:rPr>
              <a:t>r</a:t>
            </a:r>
            <a:r>
              <a:rPr sz="1400" spc="40" dirty="0">
                <a:latin typeface="Arial"/>
                <a:cs typeface="Arial"/>
              </a:rPr>
              <a:t>od</a:t>
            </a:r>
            <a:r>
              <a:rPr sz="1400" spc="-35" dirty="0">
                <a:latin typeface="Arial"/>
                <a:cs typeface="Arial"/>
              </a:rPr>
              <a:t>u</a:t>
            </a:r>
            <a:r>
              <a:rPr sz="1400" spc="45" dirty="0">
                <a:latin typeface="Arial"/>
                <a:cs typeface="Arial"/>
              </a:rPr>
              <a:t>c</a:t>
            </a:r>
            <a:r>
              <a:rPr sz="1400" spc="-20" dirty="0">
                <a:latin typeface="Arial"/>
                <a:cs typeface="Arial"/>
              </a:rPr>
              <a:t>t</a:t>
            </a:r>
            <a:r>
              <a:rPr sz="1400" spc="10" dirty="0">
                <a:latin typeface="Arial"/>
                <a:cs typeface="Arial"/>
              </a:rPr>
              <a:t>s</a:t>
            </a:r>
            <a:r>
              <a:rPr sz="1400" spc="-130" dirty="0">
                <a:latin typeface="Arial"/>
                <a:cs typeface="Arial"/>
              </a:rPr>
              <a:t> </a:t>
            </a:r>
            <a:r>
              <a:rPr sz="1400" spc="-35" dirty="0">
                <a:latin typeface="Arial"/>
                <a:cs typeface="Arial"/>
              </a:rPr>
              <a:t>a</a:t>
            </a:r>
            <a:r>
              <a:rPr sz="1400" spc="40" dirty="0">
                <a:latin typeface="Arial"/>
                <a:cs typeface="Arial"/>
              </a:rPr>
              <a:t>d</a:t>
            </a:r>
            <a:r>
              <a:rPr sz="1400" spc="10" dirty="0">
                <a:latin typeface="Arial"/>
                <a:cs typeface="Arial"/>
              </a:rPr>
              <a:t>d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45" dirty="0">
                <a:latin typeface="Arial"/>
                <a:cs typeface="Arial"/>
              </a:rPr>
              <a:t>s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40" dirty="0">
                <a:latin typeface="Arial"/>
                <a:cs typeface="Arial"/>
              </a:rPr>
              <a:t>g</a:t>
            </a:r>
            <a:r>
              <a:rPr sz="1400" spc="-35" dirty="0">
                <a:latin typeface="Arial"/>
                <a:cs typeface="Arial"/>
              </a:rPr>
              <a:t>n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55" dirty="0">
                <a:latin typeface="Arial"/>
                <a:cs typeface="Arial"/>
              </a:rPr>
              <a:t>f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45" dirty="0">
                <a:latin typeface="Arial"/>
                <a:cs typeface="Arial"/>
              </a:rPr>
              <a:t>c</a:t>
            </a:r>
            <a:r>
              <a:rPr sz="1400" spc="-35" dirty="0">
                <a:latin typeface="Arial"/>
                <a:cs typeface="Arial"/>
              </a:rPr>
              <a:t>an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110" dirty="0">
                <a:latin typeface="Arial"/>
                <a:cs typeface="Arial"/>
              </a:rPr>
              <a:t> </a:t>
            </a:r>
            <a:r>
              <a:rPr sz="1400" spc="-30" dirty="0">
                <a:latin typeface="Arial"/>
                <a:cs typeface="Arial"/>
              </a:rPr>
              <a:t>v</a:t>
            </a:r>
            <a:r>
              <a:rPr sz="1400" spc="-35" dirty="0">
                <a:latin typeface="Arial"/>
                <a:cs typeface="Arial"/>
              </a:rPr>
              <a:t>a</a:t>
            </a:r>
            <a:r>
              <a:rPr sz="1400" spc="-15" dirty="0">
                <a:latin typeface="Arial"/>
                <a:cs typeface="Arial"/>
              </a:rPr>
              <a:t>l</a:t>
            </a:r>
            <a:r>
              <a:rPr sz="1400" spc="-35" dirty="0">
                <a:latin typeface="Arial"/>
                <a:cs typeface="Arial"/>
              </a:rPr>
              <a:t>u</a:t>
            </a:r>
            <a:r>
              <a:rPr sz="1400" spc="10" dirty="0">
                <a:latin typeface="Arial"/>
                <a:cs typeface="Arial"/>
              </a:rPr>
              <a:t>e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10" dirty="0">
                <a:latin typeface="Arial"/>
                <a:cs typeface="Arial"/>
              </a:rPr>
              <a:t>n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</a:t>
            </a:r>
            <a:r>
              <a:rPr sz="1400" spc="10" dirty="0">
                <a:latin typeface="Arial"/>
                <a:cs typeface="Arial"/>
              </a:rPr>
              <a:t>o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</a:t>
            </a:r>
            <a:r>
              <a:rPr sz="1400" spc="-35" dirty="0">
                <a:latin typeface="Arial"/>
                <a:cs typeface="Arial"/>
              </a:rPr>
              <a:t>h</a:t>
            </a:r>
            <a:r>
              <a:rPr sz="1400" spc="5" dirty="0">
                <a:latin typeface="Arial"/>
                <a:cs typeface="Arial"/>
              </a:rPr>
              <a:t>e  </a:t>
            </a:r>
            <a:r>
              <a:rPr sz="1400" spc="-45" dirty="0">
                <a:latin typeface="Arial"/>
                <a:cs typeface="Arial"/>
              </a:rPr>
              <a:t>w</a:t>
            </a:r>
            <a:r>
              <a:rPr sz="1400" spc="45" dirty="0">
                <a:latin typeface="Arial"/>
                <a:cs typeface="Arial"/>
              </a:rPr>
              <a:t>o</a:t>
            </a:r>
            <a:r>
              <a:rPr sz="1400" spc="-25" dirty="0">
                <a:latin typeface="Arial"/>
                <a:cs typeface="Arial"/>
              </a:rPr>
              <a:t>r</a:t>
            </a:r>
            <a:r>
              <a:rPr sz="1400" spc="-15" dirty="0">
                <a:latin typeface="Arial"/>
                <a:cs typeface="Arial"/>
              </a:rPr>
              <a:t>l</a:t>
            </a:r>
            <a:r>
              <a:rPr sz="1400" spc="15" dirty="0">
                <a:latin typeface="Arial"/>
                <a:cs typeface="Arial"/>
              </a:rPr>
              <a:t>d </a:t>
            </a:r>
            <a:r>
              <a:rPr sz="1400" spc="30" dirty="0">
                <a:latin typeface="Arial"/>
                <a:cs typeface="Arial"/>
              </a:rPr>
              <a:t>m</a:t>
            </a:r>
            <a:r>
              <a:rPr sz="1400" spc="-30" dirty="0">
                <a:latin typeface="Arial"/>
                <a:cs typeface="Arial"/>
              </a:rPr>
              <a:t>a</a:t>
            </a:r>
            <a:r>
              <a:rPr sz="1400" spc="-25" dirty="0">
                <a:latin typeface="Arial"/>
                <a:cs typeface="Arial"/>
              </a:rPr>
              <a:t>r</a:t>
            </a:r>
            <a:r>
              <a:rPr sz="1400" spc="-30" dirty="0">
                <a:latin typeface="Arial"/>
                <a:cs typeface="Arial"/>
              </a:rPr>
              <a:t>k</a:t>
            </a:r>
            <a:r>
              <a:rPr sz="1400" spc="45" dirty="0">
                <a:latin typeface="Arial"/>
                <a:cs typeface="Arial"/>
              </a:rPr>
              <a:t>e</a:t>
            </a:r>
            <a:r>
              <a:rPr sz="1400" spc="-20" dirty="0">
                <a:latin typeface="Arial"/>
                <a:cs typeface="Arial"/>
              </a:rPr>
              <a:t>t</a:t>
            </a:r>
            <a:r>
              <a:rPr sz="1400" spc="45" dirty="0">
                <a:latin typeface="Arial"/>
                <a:cs typeface="Arial"/>
              </a:rPr>
              <a:t>p</a:t>
            </a:r>
            <a:r>
              <a:rPr sz="1400" spc="-15" dirty="0">
                <a:latin typeface="Arial"/>
                <a:cs typeface="Arial"/>
              </a:rPr>
              <a:t>l</a:t>
            </a:r>
            <a:r>
              <a:rPr sz="1400" spc="-30" dirty="0">
                <a:latin typeface="Arial"/>
                <a:cs typeface="Arial"/>
              </a:rPr>
              <a:t>a</a:t>
            </a:r>
            <a:r>
              <a:rPr sz="1400" spc="40" dirty="0">
                <a:latin typeface="Arial"/>
                <a:cs typeface="Arial"/>
              </a:rPr>
              <a:t>c</a:t>
            </a:r>
            <a:r>
              <a:rPr sz="1400" spc="45" dirty="0">
                <a:latin typeface="Arial"/>
                <a:cs typeface="Arial"/>
              </a:rPr>
              <a:t>e</a:t>
            </a:r>
            <a:r>
              <a:rPr sz="1400" spc="5" dirty="0">
                <a:latin typeface="Arial"/>
                <a:cs typeface="Arial"/>
              </a:rPr>
              <a:t>,</a:t>
            </a:r>
            <a:r>
              <a:rPr sz="1400" spc="-185" dirty="0">
                <a:latin typeface="Arial"/>
                <a:cs typeface="Arial"/>
              </a:rPr>
              <a:t> </a:t>
            </a:r>
            <a:r>
              <a:rPr sz="1400" spc="-30" dirty="0">
                <a:latin typeface="Arial"/>
                <a:cs typeface="Arial"/>
              </a:rPr>
              <a:t>an</a:t>
            </a:r>
            <a:r>
              <a:rPr sz="1400" spc="15" dirty="0">
                <a:latin typeface="Arial"/>
                <a:cs typeface="Arial"/>
              </a:rPr>
              <a:t>d </a:t>
            </a:r>
            <a:r>
              <a:rPr sz="1400" spc="-45" dirty="0">
                <a:latin typeface="Arial"/>
                <a:cs typeface="Arial"/>
              </a:rPr>
              <a:t>w</a:t>
            </a:r>
            <a:r>
              <a:rPr sz="1400" spc="15" dirty="0">
                <a:latin typeface="Arial"/>
                <a:cs typeface="Arial"/>
              </a:rPr>
              <a:t>e </a:t>
            </a:r>
            <a:r>
              <a:rPr sz="1400" spc="45" dirty="0">
                <a:latin typeface="Arial"/>
                <a:cs typeface="Arial"/>
              </a:rPr>
              <a:t>be</a:t>
            </a:r>
            <a:r>
              <a:rPr sz="1400" spc="-15" dirty="0">
                <a:latin typeface="Arial"/>
                <a:cs typeface="Arial"/>
              </a:rPr>
              <a:t>li</a:t>
            </a:r>
            <a:r>
              <a:rPr sz="1400" spc="45" dirty="0">
                <a:latin typeface="Arial"/>
                <a:cs typeface="Arial"/>
              </a:rPr>
              <a:t>e</a:t>
            </a:r>
            <a:r>
              <a:rPr sz="1400" spc="-30" dirty="0">
                <a:latin typeface="Arial"/>
                <a:cs typeface="Arial"/>
              </a:rPr>
              <a:t>v</a:t>
            </a:r>
            <a:r>
              <a:rPr sz="1400" spc="15" dirty="0">
                <a:latin typeface="Arial"/>
                <a:cs typeface="Arial"/>
              </a:rPr>
              <a:t>e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</a:t>
            </a:r>
            <a:r>
              <a:rPr sz="1400" spc="-30" dirty="0">
                <a:latin typeface="Arial"/>
                <a:cs typeface="Arial"/>
              </a:rPr>
              <a:t>h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10" dirty="0">
                <a:latin typeface="Arial"/>
                <a:cs typeface="Arial"/>
              </a:rPr>
              <a:t>s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spc="45" dirty="0">
                <a:latin typeface="Arial"/>
                <a:cs typeface="Arial"/>
              </a:rPr>
              <a:t>p</a:t>
            </a:r>
            <a:r>
              <a:rPr sz="1400" spc="-25" dirty="0">
                <a:latin typeface="Arial"/>
                <a:cs typeface="Arial"/>
              </a:rPr>
              <a:t>r</a:t>
            </a:r>
            <a:r>
              <a:rPr sz="1400" spc="45" dirty="0">
                <a:latin typeface="Arial"/>
                <a:cs typeface="Arial"/>
              </a:rPr>
              <a:t>o</a:t>
            </a:r>
            <a:r>
              <a:rPr sz="1400" spc="-30" dirty="0">
                <a:latin typeface="Arial"/>
                <a:cs typeface="Arial"/>
              </a:rPr>
              <a:t>v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45" dirty="0">
                <a:latin typeface="Arial"/>
                <a:cs typeface="Arial"/>
              </a:rPr>
              <a:t>de</a:t>
            </a:r>
            <a:r>
              <a:rPr sz="1400" spc="5" dirty="0">
                <a:latin typeface="Arial"/>
                <a:cs typeface="Arial"/>
              </a:rPr>
              <a:t>s  </a:t>
            </a:r>
            <a:r>
              <a:rPr sz="1400" spc="-30" dirty="0">
                <a:latin typeface="Arial"/>
                <a:cs typeface="Arial"/>
              </a:rPr>
              <a:t>y</a:t>
            </a:r>
            <a:r>
              <a:rPr sz="1400" spc="45" dirty="0">
                <a:latin typeface="Arial"/>
                <a:cs typeface="Arial"/>
              </a:rPr>
              <a:t>o</a:t>
            </a:r>
            <a:r>
              <a:rPr sz="1400" spc="15" dirty="0">
                <a:latin typeface="Arial"/>
                <a:cs typeface="Arial"/>
              </a:rPr>
              <a:t>u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30" dirty="0">
                <a:latin typeface="Arial"/>
                <a:cs typeface="Arial"/>
              </a:rPr>
              <a:t>a</a:t>
            </a:r>
            <a:r>
              <a:rPr sz="1400" spc="15" dirty="0">
                <a:latin typeface="Arial"/>
                <a:cs typeface="Arial"/>
              </a:rPr>
              <a:t>n </a:t>
            </a:r>
            <a:r>
              <a:rPr sz="1400" spc="45" dirty="0">
                <a:latin typeface="Arial"/>
                <a:cs typeface="Arial"/>
              </a:rPr>
              <a:t>eq</a:t>
            </a:r>
            <a:r>
              <a:rPr sz="1400" spc="-30" dirty="0">
                <a:latin typeface="Arial"/>
                <a:cs typeface="Arial"/>
              </a:rPr>
              <a:t>ua</a:t>
            </a:r>
            <a:r>
              <a:rPr sz="1400" spc="-15" dirty="0">
                <a:latin typeface="Arial"/>
                <a:cs typeface="Arial"/>
              </a:rPr>
              <a:t>ll</a:t>
            </a:r>
            <a:r>
              <a:rPr sz="1400" spc="10" dirty="0">
                <a:latin typeface="Arial"/>
                <a:cs typeface="Arial"/>
              </a:rPr>
              <a:t>y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40" dirty="0">
                <a:latin typeface="Arial"/>
                <a:cs typeface="Arial"/>
              </a:rPr>
              <a:t>s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45" dirty="0">
                <a:latin typeface="Arial"/>
                <a:cs typeface="Arial"/>
              </a:rPr>
              <a:t>g</a:t>
            </a:r>
            <a:r>
              <a:rPr sz="1400" spc="-30" dirty="0">
                <a:latin typeface="Arial"/>
                <a:cs typeface="Arial"/>
              </a:rPr>
              <a:t>n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55" dirty="0">
                <a:latin typeface="Arial"/>
                <a:cs typeface="Arial"/>
              </a:rPr>
              <a:t>f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40" dirty="0">
                <a:latin typeface="Arial"/>
                <a:cs typeface="Arial"/>
              </a:rPr>
              <a:t>c</a:t>
            </a:r>
            <a:r>
              <a:rPr sz="1400" spc="-30" dirty="0">
                <a:latin typeface="Arial"/>
                <a:cs typeface="Arial"/>
              </a:rPr>
              <a:t>an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114" dirty="0">
                <a:latin typeface="Arial"/>
                <a:cs typeface="Arial"/>
              </a:rPr>
              <a:t> </a:t>
            </a:r>
            <a:r>
              <a:rPr sz="1400" spc="45" dirty="0">
                <a:latin typeface="Arial"/>
                <a:cs typeface="Arial"/>
              </a:rPr>
              <a:t>oppo</a:t>
            </a:r>
            <a:r>
              <a:rPr sz="1400" spc="-25" dirty="0">
                <a:latin typeface="Arial"/>
                <a:cs typeface="Arial"/>
              </a:rPr>
              <a:t>r</a:t>
            </a:r>
            <a:r>
              <a:rPr sz="1400" spc="-20" dirty="0">
                <a:latin typeface="Arial"/>
                <a:cs typeface="Arial"/>
              </a:rPr>
              <a:t>t</a:t>
            </a:r>
            <a:r>
              <a:rPr sz="1400" spc="-30" dirty="0">
                <a:latin typeface="Arial"/>
                <a:cs typeface="Arial"/>
              </a:rPr>
              <a:t>un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t</a:t>
            </a:r>
            <a:r>
              <a:rPr sz="1400" spc="10" dirty="0">
                <a:latin typeface="Arial"/>
                <a:cs typeface="Arial"/>
              </a:rPr>
              <a:t>y</a:t>
            </a:r>
            <a:r>
              <a:rPr sz="1400" spc="-130" dirty="0">
                <a:latin typeface="Arial"/>
                <a:cs typeface="Arial"/>
              </a:rPr>
              <a:t> </a:t>
            </a:r>
            <a:r>
              <a:rPr sz="1400" spc="-30" dirty="0">
                <a:latin typeface="Arial"/>
                <a:cs typeface="Arial"/>
              </a:rPr>
              <a:t>a</a:t>
            </a:r>
            <a:r>
              <a:rPr sz="1400" spc="10" dirty="0">
                <a:latin typeface="Arial"/>
                <a:cs typeface="Arial"/>
              </a:rPr>
              <a:t>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55"/>
              </a:lnSpc>
            </a:pPr>
            <a:r>
              <a:rPr sz="1400" spc="-30" dirty="0">
                <a:latin typeface="Arial"/>
                <a:cs typeface="Arial"/>
              </a:rPr>
              <a:t>u</a:t>
            </a:r>
            <a:r>
              <a:rPr sz="1400" spc="40" dirty="0">
                <a:latin typeface="Arial"/>
                <a:cs typeface="Arial"/>
              </a:rPr>
              <a:t>s</a:t>
            </a:r>
            <a:r>
              <a:rPr sz="1400" spc="45" dirty="0">
                <a:latin typeface="Arial"/>
                <a:cs typeface="Arial"/>
              </a:rPr>
              <a:t>e</a:t>
            </a:r>
            <a:r>
              <a:rPr sz="1400" spc="-25" dirty="0">
                <a:latin typeface="Arial"/>
                <a:cs typeface="Arial"/>
              </a:rPr>
              <a:t>r</a:t>
            </a:r>
            <a:r>
              <a:rPr sz="1400" spc="10" dirty="0">
                <a:latin typeface="Arial"/>
                <a:cs typeface="Arial"/>
              </a:rPr>
              <a:t>s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45" dirty="0">
                <a:latin typeface="Arial"/>
                <a:cs typeface="Arial"/>
              </a:rPr>
              <a:t>w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t</a:t>
            </a:r>
            <a:r>
              <a:rPr sz="1400" spc="15" dirty="0">
                <a:latin typeface="Arial"/>
                <a:cs typeface="Arial"/>
              </a:rPr>
              <a:t>h </a:t>
            </a:r>
            <a:r>
              <a:rPr sz="1400" spc="45" dirty="0">
                <a:latin typeface="Arial"/>
                <a:cs typeface="Arial"/>
              </a:rPr>
              <a:t>e</a:t>
            </a:r>
            <a:r>
              <a:rPr sz="1400" spc="-30" dirty="0">
                <a:latin typeface="Arial"/>
                <a:cs typeface="Arial"/>
              </a:rPr>
              <a:t>x</a:t>
            </a:r>
            <a:r>
              <a:rPr sz="1400" spc="45" dirty="0">
                <a:latin typeface="Arial"/>
                <a:cs typeface="Arial"/>
              </a:rPr>
              <a:t>pe</a:t>
            </a:r>
            <a:r>
              <a:rPr sz="1400" spc="-25" dirty="0">
                <a:latin typeface="Arial"/>
                <a:cs typeface="Arial"/>
              </a:rPr>
              <a:t>r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45" dirty="0">
                <a:latin typeface="Arial"/>
                <a:cs typeface="Arial"/>
              </a:rPr>
              <a:t>e</a:t>
            </a:r>
            <a:r>
              <a:rPr sz="1400" spc="-30" dirty="0">
                <a:latin typeface="Arial"/>
                <a:cs typeface="Arial"/>
              </a:rPr>
              <a:t>n</a:t>
            </a:r>
            <a:r>
              <a:rPr sz="1400" spc="40" dirty="0">
                <a:latin typeface="Arial"/>
                <a:cs typeface="Arial"/>
              </a:rPr>
              <a:t>c</a:t>
            </a:r>
            <a:r>
              <a:rPr sz="1400" spc="15" dirty="0">
                <a:latin typeface="Arial"/>
                <a:cs typeface="Arial"/>
              </a:rPr>
              <a:t>e</a:t>
            </a:r>
            <a:r>
              <a:rPr sz="1400" spc="-135" dirty="0">
                <a:latin typeface="Arial"/>
                <a:cs typeface="Arial"/>
              </a:rPr>
              <a:t> </a:t>
            </a:r>
            <a:r>
              <a:rPr sz="1400" spc="45" dirty="0">
                <a:latin typeface="Arial"/>
                <a:cs typeface="Arial"/>
              </a:rPr>
              <a:t>o</a:t>
            </a:r>
            <a:r>
              <a:rPr sz="1400" spc="5" dirty="0">
                <a:latin typeface="Arial"/>
                <a:cs typeface="Arial"/>
              </a:rPr>
              <a:t>f</a:t>
            </a:r>
            <a:r>
              <a:rPr sz="1400" spc="-114" dirty="0">
                <a:latin typeface="Arial"/>
                <a:cs typeface="Arial"/>
              </a:rPr>
              <a:t> </a:t>
            </a:r>
            <a:r>
              <a:rPr sz="1400" spc="45" dirty="0">
                <a:latin typeface="Arial"/>
                <a:cs typeface="Arial"/>
              </a:rPr>
              <a:t>o</a:t>
            </a:r>
            <a:r>
              <a:rPr sz="1400" spc="-30" dirty="0">
                <a:latin typeface="Arial"/>
                <a:cs typeface="Arial"/>
              </a:rPr>
              <a:t>u</a:t>
            </a:r>
            <a:r>
              <a:rPr sz="1400" spc="5" dirty="0">
                <a:latin typeface="Arial"/>
                <a:cs typeface="Arial"/>
              </a:rPr>
              <a:t>r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45" dirty="0">
                <a:latin typeface="Arial"/>
                <a:cs typeface="Arial"/>
              </a:rPr>
              <a:t>p</a:t>
            </a:r>
            <a:r>
              <a:rPr sz="1400" spc="-25" dirty="0">
                <a:latin typeface="Arial"/>
                <a:cs typeface="Arial"/>
              </a:rPr>
              <a:t>r</a:t>
            </a:r>
            <a:r>
              <a:rPr sz="1400" spc="45" dirty="0">
                <a:latin typeface="Arial"/>
                <a:cs typeface="Arial"/>
              </a:rPr>
              <a:t>od</a:t>
            </a:r>
            <a:r>
              <a:rPr sz="1400" spc="-30" dirty="0">
                <a:latin typeface="Arial"/>
                <a:cs typeface="Arial"/>
              </a:rPr>
              <a:t>u</a:t>
            </a:r>
            <a:r>
              <a:rPr sz="1400" spc="40" dirty="0">
                <a:latin typeface="Arial"/>
                <a:cs typeface="Arial"/>
              </a:rPr>
              <a:t>c</a:t>
            </a:r>
            <a:r>
              <a:rPr sz="1400" spc="-20" dirty="0">
                <a:latin typeface="Arial"/>
                <a:cs typeface="Arial"/>
              </a:rPr>
              <a:t>t</a:t>
            </a:r>
            <a:r>
              <a:rPr sz="1400" spc="10" dirty="0">
                <a:latin typeface="Arial"/>
                <a:cs typeface="Arial"/>
              </a:rPr>
              <a:t>s</a:t>
            </a:r>
            <a:r>
              <a:rPr sz="1400" spc="-130" dirty="0">
                <a:latin typeface="Arial"/>
                <a:cs typeface="Arial"/>
              </a:rPr>
              <a:t> </a:t>
            </a:r>
            <a:r>
              <a:rPr sz="1400" spc="-30" dirty="0">
                <a:latin typeface="Arial"/>
                <a:cs typeface="Arial"/>
              </a:rPr>
              <a:t>an</a:t>
            </a:r>
            <a:r>
              <a:rPr sz="1400" spc="15" dirty="0">
                <a:latin typeface="Arial"/>
                <a:cs typeface="Arial"/>
              </a:rPr>
              <a:t>d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400" spc="-30" dirty="0">
                <a:latin typeface="Arial"/>
                <a:cs typeface="Arial"/>
              </a:rPr>
              <a:t>a</a:t>
            </a:r>
            <a:r>
              <a:rPr sz="1400" spc="30" dirty="0">
                <a:latin typeface="Arial"/>
                <a:cs typeface="Arial"/>
              </a:rPr>
              <a:t>m</a:t>
            </a:r>
            <a:r>
              <a:rPr sz="1400" spc="45" dirty="0">
                <a:latin typeface="Arial"/>
                <a:cs typeface="Arial"/>
              </a:rPr>
              <a:t>b</a:t>
            </a:r>
            <a:r>
              <a:rPr sz="1400" spc="-30" dirty="0">
                <a:latin typeface="Arial"/>
                <a:cs typeface="Arial"/>
              </a:rPr>
              <a:t>a</a:t>
            </a:r>
            <a:r>
              <a:rPr sz="1400" spc="40" dirty="0">
                <a:latin typeface="Arial"/>
                <a:cs typeface="Arial"/>
              </a:rPr>
              <a:t>ss</a:t>
            </a:r>
            <a:r>
              <a:rPr sz="1400" spc="-30" dirty="0">
                <a:latin typeface="Arial"/>
                <a:cs typeface="Arial"/>
              </a:rPr>
              <a:t>a</a:t>
            </a:r>
            <a:r>
              <a:rPr sz="1400" spc="45" dirty="0">
                <a:latin typeface="Arial"/>
                <a:cs typeface="Arial"/>
              </a:rPr>
              <a:t>do</a:t>
            </a:r>
            <a:r>
              <a:rPr sz="1400" spc="-25" dirty="0">
                <a:latin typeface="Arial"/>
                <a:cs typeface="Arial"/>
              </a:rPr>
              <a:t>r</a:t>
            </a:r>
            <a:r>
              <a:rPr sz="1400" spc="10" dirty="0">
                <a:latin typeface="Arial"/>
                <a:cs typeface="Arial"/>
              </a:rPr>
              <a:t>s</a:t>
            </a:r>
            <a:r>
              <a:rPr sz="1400" spc="-130" dirty="0">
                <a:latin typeface="Arial"/>
                <a:cs typeface="Arial"/>
              </a:rPr>
              <a:t> </a:t>
            </a:r>
            <a:r>
              <a:rPr sz="1400" spc="45" dirty="0">
                <a:latin typeface="Arial"/>
                <a:cs typeface="Arial"/>
              </a:rPr>
              <a:t>o</a:t>
            </a:r>
            <a:r>
              <a:rPr sz="1400" spc="5" dirty="0">
                <a:latin typeface="Arial"/>
                <a:cs typeface="Arial"/>
              </a:rPr>
              <a:t>f</a:t>
            </a:r>
            <a:r>
              <a:rPr sz="1400" spc="-114" dirty="0">
                <a:latin typeface="Arial"/>
                <a:cs typeface="Arial"/>
              </a:rPr>
              <a:t> </a:t>
            </a:r>
            <a:r>
              <a:rPr sz="1400" spc="45" dirty="0">
                <a:latin typeface="Arial"/>
                <a:cs typeface="Arial"/>
              </a:rPr>
              <a:t>o</a:t>
            </a:r>
            <a:r>
              <a:rPr sz="1400" spc="-30" dirty="0">
                <a:latin typeface="Arial"/>
                <a:cs typeface="Arial"/>
              </a:rPr>
              <a:t>u</a:t>
            </a:r>
            <a:r>
              <a:rPr sz="1400" spc="5" dirty="0">
                <a:latin typeface="Arial"/>
                <a:cs typeface="Arial"/>
              </a:rPr>
              <a:t>r</a:t>
            </a:r>
            <a:r>
              <a:rPr sz="1400" spc="-114" dirty="0">
                <a:latin typeface="Arial"/>
                <a:cs typeface="Arial"/>
              </a:rPr>
              <a:t> </a:t>
            </a:r>
            <a:r>
              <a:rPr sz="1400" spc="45" dirty="0">
                <a:latin typeface="Arial"/>
                <a:cs typeface="Arial"/>
              </a:rPr>
              <a:t>b</a:t>
            </a:r>
            <a:r>
              <a:rPr sz="1400" spc="-25" dirty="0">
                <a:latin typeface="Arial"/>
                <a:cs typeface="Arial"/>
              </a:rPr>
              <a:t>r</a:t>
            </a:r>
            <a:r>
              <a:rPr sz="1400" spc="-30" dirty="0">
                <a:latin typeface="Arial"/>
                <a:cs typeface="Arial"/>
              </a:rPr>
              <a:t>an</a:t>
            </a:r>
            <a:r>
              <a:rPr sz="1400" spc="45" dirty="0">
                <a:latin typeface="Arial"/>
                <a:cs typeface="Arial"/>
              </a:rPr>
              <a:t>d</a:t>
            </a:r>
            <a:r>
              <a:rPr sz="1400" spc="5" dirty="0"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830566" y="1214755"/>
            <a:ext cx="3753485" cy="199453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>
              <a:lnSpc>
                <a:spcPct val="91800"/>
              </a:lnSpc>
              <a:spcBef>
                <a:spcPts val="400"/>
              </a:spcBef>
            </a:pPr>
            <a:r>
              <a:rPr sz="2750" spc="25" dirty="0">
                <a:solidFill>
                  <a:srgbClr val="000000"/>
                </a:solidFill>
              </a:rPr>
              <a:t>ARE </a:t>
            </a:r>
            <a:r>
              <a:rPr sz="2750" spc="-25" dirty="0">
                <a:solidFill>
                  <a:srgbClr val="000000"/>
                </a:solidFill>
              </a:rPr>
              <a:t>YOU </a:t>
            </a:r>
            <a:r>
              <a:rPr sz="2750" spc="10" dirty="0">
                <a:solidFill>
                  <a:srgbClr val="000000"/>
                </a:solidFill>
              </a:rPr>
              <a:t>LOOKING </a:t>
            </a:r>
            <a:r>
              <a:rPr sz="2750" spc="-905" dirty="0">
                <a:solidFill>
                  <a:srgbClr val="000000"/>
                </a:solidFill>
              </a:rPr>
              <a:t> </a:t>
            </a:r>
            <a:r>
              <a:rPr sz="2750" spc="25" dirty="0">
                <a:solidFill>
                  <a:srgbClr val="000000"/>
                </a:solidFill>
              </a:rPr>
              <a:t>FOR </a:t>
            </a:r>
            <a:r>
              <a:rPr sz="2750" spc="-5" dirty="0">
                <a:solidFill>
                  <a:srgbClr val="000000"/>
                </a:solidFill>
              </a:rPr>
              <a:t>GREATER </a:t>
            </a:r>
            <a:r>
              <a:rPr sz="2750" dirty="0">
                <a:solidFill>
                  <a:srgbClr val="000000"/>
                </a:solidFill>
              </a:rPr>
              <a:t> </a:t>
            </a:r>
            <a:r>
              <a:rPr sz="2750" spc="5" dirty="0">
                <a:solidFill>
                  <a:srgbClr val="000000"/>
                </a:solidFill>
              </a:rPr>
              <a:t>HEALTH, </a:t>
            </a:r>
            <a:r>
              <a:rPr sz="2750" spc="10" dirty="0">
                <a:solidFill>
                  <a:srgbClr val="000000"/>
                </a:solidFill>
              </a:rPr>
              <a:t> </a:t>
            </a:r>
            <a:r>
              <a:rPr sz="2750" spc="25" dirty="0">
                <a:solidFill>
                  <a:srgbClr val="000000"/>
                </a:solidFill>
              </a:rPr>
              <a:t>WELLNESS,</a:t>
            </a:r>
            <a:endParaRPr sz="2750"/>
          </a:p>
          <a:p>
            <a:pPr marL="12700">
              <a:lnSpc>
                <a:spcPts val="3080"/>
              </a:lnSpc>
            </a:pPr>
            <a:r>
              <a:rPr sz="2750" spc="25" dirty="0">
                <a:solidFill>
                  <a:srgbClr val="000000"/>
                </a:solidFill>
              </a:rPr>
              <a:t>AND</a:t>
            </a:r>
            <a:r>
              <a:rPr sz="2750" spc="40" dirty="0">
                <a:solidFill>
                  <a:srgbClr val="000000"/>
                </a:solidFill>
              </a:rPr>
              <a:t> </a:t>
            </a:r>
            <a:r>
              <a:rPr sz="2750" spc="25" dirty="0">
                <a:solidFill>
                  <a:srgbClr val="000000"/>
                </a:solidFill>
              </a:rPr>
              <a:t>SUCCESS?</a:t>
            </a:r>
            <a:endParaRPr sz="2750"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48750" y="4572000"/>
            <a:ext cx="1438275" cy="1438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C4270D-F35A-49FB-84B0-553222DFCC67}"/>
              </a:ext>
            </a:extLst>
          </p:cNvPr>
          <p:cNvSpPr txBox="1"/>
          <p:nvPr/>
        </p:nvSpPr>
        <p:spPr>
          <a:xfrm>
            <a:off x="9230137" y="5867400"/>
            <a:ext cx="107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AUTHORIZED DISTRIBUTOR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9050"/>
            <a:ext cx="12192000" cy="6838950"/>
            <a:chOff x="0" y="19050"/>
            <a:chExt cx="12192000" cy="68389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9050"/>
              <a:ext cx="12191999" cy="683894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6225" y="457200"/>
              <a:ext cx="5534025" cy="29718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13305" y="1325562"/>
            <a:ext cx="2573655" cy="7715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88265" marR="5080" indent="-76200">
              <a:lnSpc>
                <a:spcPct val="100800"/>
              </a:lnSpc>
              <a:spcBef>
                <a:spcPts val="85"/>
              </a:spcBef>
            </a:pPr>
            <a:r>
              <a:rPr sz="1800" spc="10" dirty="0">
                <a:solidFill>
                  <a:srgbClr val="AC1A96"/>
                </a:solidFill>
              </a:rPr>
              <a:t>“The </a:t>
            </a:r>
            <a:r>
              <a:rPr sz="1800" spc="5" dirty="0">
                <a:solidFill>
                  <a:srgbClr val="AC1A96"/>
                </a:solidFill>
              </a:rPr>
              <a:t>best vitamins, </a:t>
            </a:r>
            <a:r>
              <a:rPr sz="1800" spc="10" dirty="0">
                <a:solidFill>
                  <a:srgbClr val="AC1A96"/>
                </a:solidFill>
              </a:rPr>
              <a:t> with</a:t>
            </a:r>
            <a:r>
              <a:rPr sz="1800" spc="-100" dirty="0">
                <a:solidFill>
                  <a:srgbClr val="AC1A96"/>
                </a:solidFill>
              </a:rPr>
              <a:t> </a:t>
            </a:r>
            <a:r>
              <a:rPr sz="1800" dirty="0">
                <a:solidFill>
                  <a:srgbClr val="AC1A96"/>
                </a:solidFill>
              </a:rPr>
              <a:t>a</a:t>
            </a:r>
            <a:r>
              <a:rPr sz="1800" spc="-20" dirty="0">
                <a:solidFill>
                  <a:srgbClr val="AC1A96"/>
                </a:solidFill>
              </a:rPr>
              <a:t> </a:t>
            </a:r>
            <a:r>
              <a:rPr sz="1800" spc="5" dirty="0">
                <a:solidFill>
                  <a:srgbClr val="AC1A96"/>
                </a:solidFill>
              </a:rPr>
              <a:t>great</a:t>
            </a:r>
            <a:r>
              <a:rPr sz="1800" dirty="0">
                <a:solidFill>
                  <a:srgbClr val="AC1A96"/>
                </a:solidFill>
              </a:rPr>
              <a:t> </a:t>
            </a:r>
            <a:r>
              <a:rPr sz="1800" spc="-25" dirty="0">
                <a:solidFill>
                  <a:srgbClr val="AC1A96"/>
                </a:solidFill>
              </a:rPr>
              <a:t>flavor.”</a:t>
            </a:r>
            <a:endParaRPr sz="1800"/>
          </a:p>
          <a:p>
            <a:pPr marL="98425">
              <a:lnSpc>
                <a:spcPct val="100000"/>
              </a:lnSpc>
              <a:spcBef>
                <a:spcPts val="90"/>
              </a:spcBef>
            </a:pPr>
            <a:r>
              <a:rPr sz="1200" dirty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sz="1200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000000"/>
                </a:solidFill>
                <a:latin typeface="Arial"/>
                <a:cs typeface="Arial"/>
              </a:rPr>
              <a:t>D</a:t>
            </a:r>
            <a:r>
              <a:rPr sz="1200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1200" spc="-45" dirty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sz="1200" spc="30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1200" spc="-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1200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409700" y="2686050"/>
            <a:ext cx="3790950" cy="4029075"/>
            <a:chOff x="1409700" y="2686050"/>
            <a:chExt cx="3790950" cy="402907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9700" y="2686050"/>
              <a:ext cx="2838450" cy="36290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7400" y="4543425"/>
              <a:ext cx="2847975" cy="18573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43150" y="4857750"/>
              <a:ext cx="2857500" cy="18573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99796" y="618663"/>
              <a:ext cx="2905125" cy="5832475"/>
            </a:xfrm>
            <a:custGeom>
              <a:avLst/>
              <a:gdLst/>
              <a:ahLst/>
              <a:cxnLst/>
              <a:rect l="l" t="t" r="r" b="b"/>
              <a:pathLst>
                <a:path w="2905125" h="5832475">
                  <a:moveTo>
                    <a:pt x="145233" y="0"/>
                  </a:moveTo>
                  <a:lnTo>
                    <a:pt x="2759430" y="0"/>
                  </a:lnTo>
                  <a:lnTo>
                    <a:pt x="2788973" y="6798"/>
                  </a:lnTo>
                  <a:lnTo>
                    <a:pt x="2841049" y="56553"/>
                  </a:lnTo>
                  <a:lnTo>
                    <a:pt x="2862482" y="96423"/>
                  </a:lnTo>
                  <a:lnTo>
                    <a:pt x="2880110" y="144231"/>
                  </a:lnTo>
                  <a:lnTo>
                    <a:pt x="2893384" y="198432"/>
                  </a:lnTo>
                  <a:lnTo>
                    <a:pt x="2901752" y="257485"/>
                  </a:lnTo>
                  <a:lnTo>
                    <a:pt x="2904664" y="319844"/>
                  </a:lnTo>
                  <a:lnTo>
                    <a:pt x="2904664" y="4205013"/>
                  </a:lnTo>
                  <a:lnTo>
                    <a:pt x="2901752" y="4270073"/>
                  </a:lnTo>
                  <a:lnTo>
                    <a:pt x="2893384" y="4330393"/>
                  </a:lnTo>
                  <a:lnTo>
                    <a:pt x="2880111" y="4384760"/>
                  </a:lnTo>
                  <a:lnTo>
                    <a:pt x="2862482" y="4431962"/>
                  </a:lnTo>
                  <a:lnTo>
                    <a:pt x="2841049" y="4470785"/>
                  </a:lnTo>
                  <a:lnTo>
                    <a:pt x="2816362" y="4500017"/>
                  </a:lnTo>
                  <a:lnTo>
                    <a:pt x="2759430" y="4524858"/>
                  </a:lnTo>
                  <a:lnTo>
                    <a:pt x="1161865" y="4524858"/>
                  </a:lnTo>
                  <a:lnTo>
                    <a:pt x="580933" y="5832457"/>
                  </a:lnTo>
                  <a:lnTo>
                    <a:pt x="580932" y="4534265"/>
                  </a:lnTo>
                  <a:lnTo>
                    <a:pt x="145233" y="4534265"/>
                  </a:lnTo>
                  <a:lnTo>
                    <a:pt x="115691" y="4527467"/>
                  </a:lnTo>
                  <a:lnTo>
                    <a:pt x="63614" y="4477711"/>
                  </a:lnTo>
                  <a:lnTo>
                    <a:pt x="42181" y="4437841"/>
                  </a:lnTo>
                  <a:lnTo>
                    <a:pt x="24553" y="4390033"/>
                  </a:lnTo>
                  <a:lnTo>
                    <a:pt x="11279" y="4335832"/>
                  </a:lnTo>
                  <a:lnTo>
                    <a:pt x="2911" y="4276780"/>
                  </a:lnTo>
                  <a:lnTo>
                    <a:pt x="0" y="4214420"/>
                  </a:lnTo>
                  <a:lnTo>
                    <a:pt x="0" y="329251"/>
                  </a:lnTo>
                  <a:lnTo>
                    <a:pt x="2911" y="263787"/>
                  </a:lnTo>
                  <a:lnTo>
                    <a:pt x="11279" y="202401"/>
                  </a:lnTo>
                  <a:lnTo>
                    <a:pt x="24553" y="146527"/>
                  </a:lnTo>
                  <a:lnTo>
                    <a:pt x="42181" y="97599"/>
                  </a:lnTo>
                  <a:lnTo>
                    <a:pt x="63614" y="57049"/>
                  </a:lnTo>
                  <a:lnTo>
                    <a:pt x="88301" y="26310"/>
                  </a:lnTo>
                  <a:lnTo>
                    <a:pt x="115690" y="6816"/>
                  </a:lnTo>
                  <a:lnTo>
                    <a:pt x="145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449" y="0"/>
              <a:ext cx="4157726" cy="685323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129347" y="1778634"/>
            <a:ext cx="2230120" cy="13950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b="1" spc="-5" dirty="0">
                <a:latin typeface="Arial"/>
                <a:cs typeface="Arial"/>
              </a:rPr>
              <a:t>EXPERIENCE</a:t>
            </a:r>
            <a:r>
              <a:rPr sz="950" b="1" spc="25" dirty="0">
                <a:latin typeface="Arial"/>
                <a:cs typeface="Arial"/>
              </a:rPr>
              <a:t> </a:t>
            </a:r>
            <a:r>
              <a:rPr sz="950" b="1" spc="5" dirty="0">
                <a:latin typeface="Arial"/>
                <a:cs typeface="Arial"/>
              </a:rPr>
              <a:t>ALFA</a:t>
            </a:r>
            <a:r>
              <a:rPr sz="950" b="1" spc="14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B-12</a:t>
            </a:r>
            <a:r>
              <a:rPr sz="950" b="1" spc="8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BENEFITS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50">
              <a:latin typeface="Arial"/>
              <a:cs typeface="Arial"/>
            </a:endParaRPr>
          </a:p>
          <a:p>
            <a:pPr marL="222250" indent="-210185">
              <a:lnSpc>
                <a:spcPct val="100000"/>
              </a:lnSpc>
              <a:buFont typeface="Wingdings"/>
              <a:buChar char=""/>
              <a:tabLst>
                <a:tab pos="222885" algn="l"/>
              </a:tabLst>
            </a:pPr>
            <a:r>
              <a:rPr sz="950" spc="-5" dirty="0">
                <a:latin typeface="Arial"/>
                <a:cs typeface="Arial"/>
              </a:rPr>
              <a:t>Helps</a:t>
            </a:r>
            <a:r>
              <a:rPr sz="950" spc="60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with</a:t>
            </a:r>
            <a:r>
              <a:rPr sz="950" spc="8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memory</a:t>
            </a:r>
            <a:r>
              <a:rPr sz="950" spc="6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retention</a:t>
            </a:r>
            <a:endParaRPr sz="950">
              <a:latin typeface="Arial"/>
              <a:cs typeface="Arial"/>
            </a:endParaRPr>
          </a:p>
          <a:p>
            <a:pPr marL="222250" indent="-210185">
              <a:lnSpc>
                <a:spcPct val="100000"/>
              </a:lnSpc>
              <a:spcBef>
                <a:spcPts val="60"/>
              </a:spcBef>
              <a:buFont typeface="Wingdings"/>
              <a:buChar char=""/>
              <a:tabLst>
                <a:tab pos="222885" algn="l"/>
              </a:tabLst>
            </a:pPr>
            <a:r>
              <a:rPr sz="950" spc="30" dirty="0">
                <a:latin typeface="Arial"/>
                <a:cs typeface="Arial"/>
              </a:rPr>
              <a:t>Assists</a:t>
            </a:r>
            <a:r>
              <a:rPr sz="950" spc="-1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the</a:t>
            </a:r>
            <a:r>
              <a:rPr sz="950" spc="-65" dirty="0">
                <a:latin typeface="Arial"/>
                <a:cs typeface="Arial"/>
              </a:rPr>
              <a:t> </a:t>
            </a:r>
            <a:r>
              <a:rPr sz="950" spc="-20" dirty="0">
                <a:latin typeface="Arial"/>
                <a:cs typeface="Arial"/>
              </a:rPr>
              <a:t>nervous</a:t>
            </a:r>
            <a:r>
              <a:rPr sz="950" spc="204" dirty="0">
                <a:latin typeface="Arial"/>
                <a:cs typeface="Arial"/>
              </a:rPr>
              <a:t> </a:t>
            </a:r>
            <a:r>
              <a:rPr sz="950" spc="30" dirty="0">
                <a:latin typeface="Arial"/>
                <a:cs typeface="Arial"/>
              </a:rPr>
              <a:t>system</a:t>
            </a:r>
            <a:endParaRPr sz="950">
              <a:latin typeface="Arial"/>
              <a:cs typeface="Arial"/>
            </a:endParaRPr>
          </a:p>
          <a:p>
            <a:pPr marL="222250" indent="-210185">
              <a:lnSpc>
                <a:spcPct val="100000"/>
              </a:lnSpc>
              <a:spcBef>
                <a:spcPts val="65"/>
              </a:spcBef>
              <a:buFont typeface="Wingdings"/>
              <a:buChar char=""/>
              <a:tabLst>
                <a:tab pos="222885" algn="l"/>
              </a:tabLst>
            </a:pPr>
            <a:r>
              <a:rPr sz="950" spc="10" dirty="0">
                <a:latin typeface="Arial"/>
                <a:cs typeface="Arial"/>
              </a:rPr>
              <a:t>Meets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vitamin</a:t>
            </a:r>
            <a:r>
              <a:rPr sz="950" spc="15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B12 </a:t>
            </a:r>
            <a:r>
              <a:rPr sz="950" dirty="0">
                <a:latin typeface="Arial"/>
                <a:cs typeface="Arial"/>
              </a:rPr>
              <a:t>requirements</a:t>
            </a:r>
            <a:endParaRPr sz="950">
              <a:latin typeface="Arial"/>
              <a:cs typeface="Arial"/>
            </a:endParaRPr>
          </a:p>
          <a:p>
            <a:pPr marL="222250" indent="-210185">
              <a:lnSpc>
                <a:spcPct val="100000"/>
              </a:lnSpc>
              <a:spcBef>
                <a:spcPts val="60"/>
              </a:spcBef>
              <a:buFont typeface="Wingdings"/>
              <a:buChar char=""/>
              <a:tabLst>
                <a:tab pos="222885" algn="l"/>
              </a:tabLst>
            </a:pPr>
            <a:r>
              <a:rPr sz="950" spc="5" dirty="0">
                <a:latin typeface="Arial"/>
                <a:cs typeface="Arial"/>
              </a:rPr>
              <a:t>Monk</a:t>
            </a:r>
            <a:r>
              <a:rPr sz="950" spc="6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Fruit</a:t>
            </a:r>
            <a:r>
              <a:rPr sz="950" spc="6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tastes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and</a:t>
            </a:r>
            <a:r>
              <a:rPr sz="950" spc="9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dissolves</a:t>
            </a:r>
            <a:r>
              <a:rPr sz="950" spc="14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fast</a:t>
            </a:r>
            <a:endParaRPr sz="950">
              <a:latin typeface="Arial"/>
              <a:cs typeface="Arial"/>
            </a:endParaRPr>
          </a:p>
          <a:p>
            <a:pPr marL="222250" indent="-210185">
              <a:lnSpc>
                <a:spcPct val="100000"/>
              </a:lnSpc>
              <a:spcBef>
                <a:spcPts val="60"/>
              </a:spcBef>
              <a:buFont typeface="Wingdings"/>
              <a:buChar char=""/>
              <a:tabLst>
                <a:tab pos="222885" algn="l"/>
              </a:tabLst>
            </a:pPr>
            <a:r>
              <a:rPr sz="950" dirty="0">
                <a:latin typeface="Arial"/>
                <a:cs typeface="Arial"/>
              </a:rPr>
              <a:t>No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artificial</a:t>
            </a:r>
            <a:r>
              <a:rPr sz="950" spc="11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sweetener</a:t>
            </a:r>
            <a:r>
              <a:rPr sz="950" spc="1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added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50" spc="5" dirty="0">
                <a:latin typeface="Arial"/>
                <a:cs typeface="Arial"/>
              </a:rPr>
              <a:t>.</a:t>
            </a:r>
            <a:endParaRPr sz="9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29347" y="3609975"/>
            <a:ext cx="60325" cy="479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spc="5" dirty="0">
                <a:latin typeface="Arial"/>
                <a:cs typeface="Arial"/>
              </a:rPr>
              <a:t>.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50" spc="5" dirty="0">
                <a:latin typeface="Arial"/>
                <a:cs typeface="Arial"/>
              </a:rPr>
              <a:t>.</a:t>
            </a:r>
            <a:endParaRPr sz="9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43351" y="6129337"/>
            <a:ext cx="7896225" cy="247650"/>
          </a:xfrm>
          <a:custGeom>
            <a:avLst/>
            <a:gdLst/>
            <a:ahLst/>
            <a:cxnLst/>
            <a:rect l="l" t="t" r="r" b="b"/>
            <a:pathLst>
              <a:path w="7896225" h="247650">
                <a:moveTo>
                  <a:pt x="0" y="247650"/>
                </a:moveTo>
                <a:lnTo>
                  <a:pt x="7896225" y="247650"/>
                </a:lnTo>
                <a:lnTo>
                  <a:pt x="7896225" y="0"/>
                </a:lnTo>
                <a:lnTo>
                  <a:pt x="0" y="0"/>
                </a:lnTo>
                <a:lnTo>
                  <a:pt x="0" y="247650"/>
                </a:lnTo>
                <a:close/>
              </a:path>
            </a:pathLst>
          </a:custGeom>
          <a:ln w="9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579876" y="6168707"/>
            <a:ext cx="7628890" cy="1739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b="1" spc="5" dirty="0">
                <a:solidFill>
                  <a:srgbClr val="FFFFFF"/>
                </a:solidFill>
                <a:latin typeface="Arial Narrow"/>
                <a:cs typeface="Arial Narrow"/>
              </a:rPr>
              <a:t>*This</a:t>
            </a:r>
            <a:r>
              <a:rPr sz="950" b="1" spc="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statement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has </a:t>
            </a:r>
            <a:r>
              <a:rPr sz="950" b="1" spc="30" dirty="0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been</a:t>
            </a:r>
            <a:r>
              <a:rPr sz="950" b="1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evaluated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by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30" dirty="0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sz="950" b="1" spc="-6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35" dirty="0">
                <a:solidFill>
                  <a:srgbClr val="FFFFFF"/>
                </a:solidFill>
                <a:latin typeface="Arial Narrow"/>
                <a:cs typeface="Arial Narrow"/>
              </a:rPr>
              <a:t>Food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sz="950" b="1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Drug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Administration.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5" dirty="0">
                <a:solidFill>
                  <a:srgbClr val="FFFFFF"/>
                </a:solidFill>
                <a:latin typeface="Arial Narrow"/>
                <a:cs typeface="Arial Narrow"/>
              </a:rPr>
              <a:t>This</a:t>
            </a:r>
            <a:r>
              <a:rPr sz="950" b="1" spc="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product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5" dirty="0">
                <a:solidFill>
                  <a:srgbClr val="FFFFFF"/>
                </a:solidFill>
                <a:latin typeface="Arial Narrow"/>
                <a:cs typeface="Arial Narrow"/>
              </a:rPr>
              <a:t>is</a:t>
            </a:r>
            <a:r>
              <a:rPr sz="950" b="1" spc="-5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30" dirty="0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sz="950" b="1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intended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sz="950" b="1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diagnose,</a:t>
            </a:r>
            <a:r>
              <a:rPr sz="950" b="1" spc="-6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treat,</a:t>
            </a:r>
            <a:r>
              <a:rPr sz="950" b="1" spc="6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cure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or</a:t>
            </a:r>
            <a:r>
              <a:rPr sz="950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prevent</a:t>
            </a:r>
            <a:r>
              <a:rPr sz="950" b="1" spc="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any</a:t>
            </a:r>
            <a:r>
              <a:rPr sz="950" b="1" spc="-6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disease.</a:t>
            </a:r>
            <a:endParaRPr sz="950">
              <a:latin typeface="Arial Narrow"/>
              <a:cs typeface="Arial Narrow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57350" y="781050"/>
            <a:ext cx="1190625" cy="82867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7250" y="3028950"/>
            <a:ext cx="2790825" cy="1962150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8896350" y="2705100"/>
            <a:ext cx="3295650" cy="3886200"/>
            <a:chOff x="8896350" y="2705100"/>
            <a:chExt cx="3295650" cy="388620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96350" y="2705100"/>
              <a:ext cx="2838450" cy="363855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20300" y="4733925"/>
              <a:ext cx="2171700" cy="185737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515475" y="4467225"/>
              <a:ext cx="2676525" cy="18573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20501" y="6485254"/>
            <a:ext cx="15240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spc="-10" dirty="0">
                <a:solidFill>
                  <a:srgbClr val="888888"/>
                </a:solidFill>
                <a:latin typeface="Calibri"/>
                <a:cs typeface="Calibri"/>
              </a:rPr>
              <a:t>42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77050" y="0"/>
            <a:ext cx="5314950" cy="6858000"/>
          </a:xfrm>
          <a:custGeom>
            <a:avLst/>
            <a:gdLst/>
            <a:ahLst/>
            <a:cxnLst/>
            <a:rect l="l" t="t" r="r" b="b"/>
            <a:pathLst>
              <a:path w="5314950" h="6858000">
                <a:moveTo>
                  <a:pt x="0" y="6857996"/>
                </a:moveTo>
                <a:lnTo>
                  <a:pt x="5314950" y="6857996"/>
                </a:lnTo>
                <a:lnTo>
                  <a:pt x="5314950" y="0"/>
                </a:lnTo>
                <a:lnTo>
                  <a:pt x="0" y="0"/>
                </a:lnTo>
                <a:lnTo>
                  <a:pt x="0" y="68579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964933" y="929259"/>
            <a:ext cx="4986655" cy="4700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solidFill>
                  <a:srgbClr val="AC1A96"/>
                </a:solidFill>
                <a:latin typeface="Arial"/>
                <a:cs typeface="Arial"/>
              </a:rPr>
              <a:t>ESSENTIAL</a:t>
            </a:r>
            <a:endParaRPr sz="1200">
              <a:latin typeface="Arial"/>
              <a:cs typeface="Arial"/>
            </a:endParaRPr>
          </a:p>
          <a:p>
            <a:pPr marL="12700" marR="373380">
              <a:lnSpc>
                <a:spcPts val="1430"/>
              </a:lnSpc>
              <a:spcBef>
                <a:spcPts val="114"/>
              </a:spcBef>
            </a:pPr>
            <a:r>
              <a:rPr sz="1200" dirty="0">
                <a:latin typeface="Arial"/>
                <a:cs typeface="Arial"/>
              </a:rPr>
              <a:t>Vitamin</a:t>
            </a:r>
            <a:r>
              <a:rPr sz="1200" spc="-105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B12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15" dirty="0">
                <a:latin typeface="Arial"/>
                <a:cs typeface="Arial"/>
              </a:rPr>
              <a:t>is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one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13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“essential”</a:t>
            </a:r>
            <a:r>
              <a:rPr sz="1200" spc="9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vitamins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required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for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body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function</a:t>
            </a:r>
            <a:r>
              <a:rPr sz="1200" spc="114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correctly.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Arial"/>
              <a:cs typeface="Arial"/>
            </a:endParaRPr>
          </a:p>
          <a:p>
            <a:pPr marL="393700">
              <a:lnSpc>
                <a:spcPct val="100000"/>
              </a:lnSpc>
            </a:pPr>
            <a:r>
              <a:rPr sz="1200" spc="-35" dirty="0">
                <a:solidFill>
                  <a:srgbClr val="AC1A96"/>
                </a:solidFill>
                <a:latin typeface="Arial"/>
                <a:cs typeface="Arial"/>
              </a:rPr>
              <a:t>NATURALLY</a:t>
            </a:r>
            <a:r>
              <a:rPr sz="1200" spc="4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AC1A96"/>
                </a:solidFill>
                <a:latin typeface="Arial"/>
                <a:cs typeface="Arial"/>
              </a:rPr>
              <a:t>SWEET</a:t>
            </a:r>
            <a:endParaRPr sz="1200">
              <a:latin typeface="Arial"/>
              <a:cs typeface="Arial"/>
            </a:endParaRPr>
          </a:p>
          <a:p>
            <a:pPr marL="393700">
              <a:lnSpc>
                <a:spcPts val="1430"/>
              </a:lnSpc>
              <a:spcBef>
                <a:spcPts val="60"/>
              </a:spcBef>
            </a:pPr>
            <a:r>
              <a:rPr sz="1200" spc="-20" dirty="0">
                <a:latin typeface="Arial"/>
                <a:cs typeface="Arial"/>
              </a:rPr>
              <a:t>Enjoy</a:t>
            </a:r>
            <a:r>
              <a:rPr sz="1200" spc="114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the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subtle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taste</a:t>
            </a:r>
            <a:r>
              <a:rPr sz="1200" spc="1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-7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monk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fruit</a:t>
            </a:r>
            <a:r>
              <a:rPr sz="1200" spc="8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with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each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dose,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without</a:t>
            </a:r>
            <a:r>
              <a:rPr sz="1200" spc="15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any</a:t>
            </a:r>
            <a:endParaRPr sz="1200">
              <a:latin typeface="Arial"/>
              <a:cs typeface="Arial"/>
            </a:endParaRPr>
          </a:p>
          <a:p>
            <a:pPr marL="393700">
              <a:lnSpc>
                <a:spcPts val="1430"/>
              </a:lnSpc>
            </a:pPr>
            <a:r>
              <a:rPr sz="1200" spc="-15" dirty="0">
                <a:latin typeface="Arial"/>
                <a:cs typeface="Arial"/>
              </a:rPr>
              <a:t>sugar</a:t>
            </a:r>
            <a:r>
              <a:rPr sz="1200" spc="8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or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artificial </a:t>
            </a:r>
            <a:r>
              <a:rPr sz="1200" spc="-20" dirty="0">
                <a:latin typeface="Arial"/>
                <a:cs typeface="Arial"/>
              </a:rPr>
              <a:t>sweeteners</a:t>
            </a:r>
            <a:r>
              <a:rPr sz="1200" spc="1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added.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Arial"/>
              <a:cs typeface="Arial"/>
            </a:endParaRPr>
          </a:p>
          <a:p>
            <a:pPr marL="393700">
              <a:lnSpc>
                <a:spcPts val="1435"/>
              </a:lnSpc>
              <a:spcBef>
                <a:spcPts val="5"/>
              </a:spcBef>
            </a:pPr>
            <a:r>
              <a:rPr sz="1200" spc="-35" dirty="0">
                <a:solidFill>
                  <a:srgbClr val="AC1A96"/>
                </a:solidFill>
                <a:latin typeface="Arial"/>
                <a:cs typeface="Arial"/>
              </a:rPr>
              <a:t>FAST-ACTING</a:t>
            </a:r>
            <a:endParaRPr sz="1200">
              <a:latin typeface="Arial"/>
              <a:cs typeface="Arial"/>
            </a:endParaRPr>
          </a:p>
          <a:p>
            <a:pPr marL="393700">
              <a:lnSpc>
                <a:spcPts val="1435"/>
              </a:lnSpc>
            </a:pPr>
            <a:r>
              <a:rPr sz="1200" spc="10" dirty="0">
                <a:latin typeface="Arial"/>
                <a:cs typeface="Arial"/>
              </a:rPr>
              <a:t>As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a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preferred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delivery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method,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place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our</a:t>
            </a:r>
            <a:r>
              <a:rPr sz="1200" spc="9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tablets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under</a:t>
            </a:r>
            <a:r>
              <a:rPr sz="1200" spc="95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the</a:t>
            </a:r>
            <a:r>
              <a:rPr sz="1200" spc="12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tongue,</a:t>
            </a:r>
            <a:endParaRPr sz="1200">
              <a:latin typeface="Arial"/>
              <a:cs typeface="Arial"/>
            </a:endParaRPr>
          </a:p>
          <a:p>
            <a:pPr marL="393700">
              <a:lnSpc>
                <a:spcPct val="100000"/>
              </a:lnSpc>
              <a:spcBef>
                <a:spcPts val="60"/>
              </a:spcBef>
            </a:pPr>
            <a:r>
              <a:rPr sz="1200" spc="-30" dirty="0">
                <a:latin typeface="Arial"/>
                <a:cs typeface="Arial"/>
              </a:rPr>
              <a:t>where</a:t>
            </a:r>
            <a:r>
              <a:rPr sz="1200" spc="10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they</a:t>
            </a:r>
            <a:r>
              <a:rPr sz="1200" spc="10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quickly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dissolve.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Arial"/>
              <a:cs typeface="Arial"/>
            </a:endParaRPr>
          </a:p>
          <a:p>
            <a:pPr marL="393700">
              <a:lnSpc>
                <a:spcPts val="1395"/>
              </a:lnSpc>
              <a:spcBef>
                <a:spcPts val="5"/>
              </a:spcBef>
            </a:pPr>
            <a:r>
              <a:rPr sz="1200" spc="-50" dirty="0">
                <a:solidFill>
                  <a:srgbClr val="AC1A96"/>
                </a:solidFill>
                <a:latin typeface="Arial"/>
                <a:cs typeface="Arial"/>
              </a:rPr>
              <a:t>VITAMIN</a:t>
            </a:r>
            <a:r>
              <a:rPr sz="1200" dirty="0">
                <a:solidFill>
                  <a:srgbClr val="AC1A96"/>
                </a:solidFill>
                <a:latin typeface="Arial"/>
                <a:cs typeface="Arial"/>
              </a:rPr>
              <a:t> B</a:t>
            </a:r>
            <a:r>
              <a:rPr sz="1200" spc="-3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AC1A96"/>
                </a:solidFill>
                <a:latin typeface="Arial"/>
                <a:cs typeface="Arial"/>
              </a:rPr>
              <a:t>PACKED</a:t>
            </a:r>
            <a:endParaRPr sz="1200">
              <a:latin typeface="Arial"/>
              <a:cs typeface="Arial"/>
            </a:endParaRPr>
          </a:p>
          <a:p>
            <a:pPr marL="50800">
              <a:lnSpc>
                <a:spcPts val="2115"/>
              </a:lnSpc>
              <a:tabLst>
                <a:tab pos="403225" algn="l"/>
              </a:tabLst>
            </a:pPr>
            <a:r>
              <a:rPr sz="1800" dirty="0">
                <a:solidFill>
                  <a:srgbClr val="A6A6A6"/>
                </a:solidFill>
                <a:latin typeface="Arial Black"/>
                <a:cs typeface="Arial Black"/>
              </a:rPr>
              <a:t>B	</a:t>
            </a:r>
            <a:r>
              <a:rPr sz="1200" dirty="0">
                <a:latin typeface="Arial"/>
                <a:cs typeface="Arial"/>
              </a:rPr>
              <a:t>Vitamin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B6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(pyridoxine),</a:t>
            </a:r>
            <a:r>
              <a:rPr sz="1200" spc="155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B12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(cyanocobalamin),</a:t>
            </a:r>
            <a:r>
              <a:rPr sz="1200" spc="1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B9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(folate),</a:t>
            </a:r>
            <a:r>
              <a:rPr sz="1200" spc="15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endParaRPr sz="1200">
              <a:latin typeface="Arial"/>
              <a:cs typeface="Arial"/>
            </a:endParaRPr>
          </a:p>
          <a:p>
            <a:pPr marL="393700">
              <a:lnSpc>
                <a:spcPct val="100000"/>
              </a:lnSpc>
              <a:spcBef>
                <a:spcPts val="90"/>
              </a:spcBef>
            </a:pPr>
            <a:r>
              <a:rPr sz="1200" spc="10" dirty="0">
                <a:latin typeface="Arial"/>
                <a:cs typeface="Arial"/>
              </a:rPr>
              <a:t>B7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(biotin)</a:t>
            </a:r>
            <a:r>
              <a:rPr sz="1200" spc="9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for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heart,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brain,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digestive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health.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Arial"/>
              <a:cs typeface="Arial"/>
            </a:endParaRPr>
          </a:p>
          <a:p>
            <a:pPr marL="12700" marR="182880">
              <a:lnSpc>
                <a:spcPct val="100800"/>
              </a:lnSpc>
            </a:pPr>
            <a:r>
              <a:rPr sz="1200" dirty="0">
                <a:latin typeface="Arial"/>
                <a:cs typeface="Arial"/>
              </a:rPr>
              <a:t>Vitamin </a:t>
            </a:r>
            <a:r>
              <a:rPr sz="1200" spc="5" dirty="0">
                <a:latin typeface="Arial"/>
                <a:cs typeface="Arial"/>
              </a:rPr>
              <a:t>B12 </a:t>
            </a:r>
            <a:r>
              <a:rPr sz="1200" spc="-35" dirty="0">
                <a:latin typeface="Arial"/>
                <a:cs typeface="Arial"/>
              </a:rPr>
              <a:t>naturally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aids </a:t>
            </a:r>
            <a:r>
              <a:rPr sz="1200" spc="10" dirty="0">
                <a:latin typeface="Arial"/>
                <a:cs typeface="Arial"/>
              </a:rPr>
              <a:t>in </a:t>
            </a:r>
            <a:r>
              <a:rPr sz="1200" spc="-15" dirty="0">
                <a:latin typeface="Arial"/>
                <a:cs typeface="Arial"/>
              </a:rPr>
              <a:t>producing </a:t>
            </a:r>
            <a:r>
              <a:rPr sz="1200" spc="-10" dirty="0">
                <a:latin typeface="Arial"/>
                <a:cs typeface="Arial"/>
              </a:rPr>
              <a:t>red blood </a:t>
            </a:r>
            <a:r>
              <a:rPr sz="1200" spc="-15" dirty="0">
                <a:latin typeface="Arial"/>
                <a:cs typeface="Arial"/>
              </a:rPr>
              <a:t>cells, </a:t>
            </a:r>
            <a:r>
              <a:rPr sz="1200" spc="-20" dirty="0">
                <a:latin typeface="Arial"/>
                <a:cs typeface="Arial"/>
              </a:rPr>
              <a:t>which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are 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necessary for </a:t>
            </a:r>
            <a:r>
              <a:rPr sz="1200" spc="-15" dirty="0">
                <a:latin typeface="Arial"/>
                <a:cs typeface="Arial"/>
              </a:rPr>
              <a:t>energy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strength.</a:t>
            </a:r>
            <a:r>
              <a:rPr sz="1200" spc="27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Not </a:t>
            </a:r>
            <a:r>
              <a:rPr sz="1200" spc="-25" dirty="0">
                <a:latin typeface="Arial"/>
                <a:cs typeface="Arial"/>
              </a:rPr>
              <a:t>enough</a:t>
            </a:r>
            <a:r>
              <a:rPr sz="1200" spc="28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red blood</a:t>
            </a:r>
            <a:r>
              <a:rPr sz="1200" spc="3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cells</a:t>
            </a:r>
            <a:r>
              <a:rPr sz="1200" spc="29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can 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lead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11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body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feeling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tired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weak,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over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time,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serious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illnesses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may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occur,</a:t>
            </a:r>
            <a:r>
              <a:rPr sz="1200" spc="8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causing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damage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114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heart,</a:t>
            </a:r>
            <a:r>
              <a:rPr sz="1200" spc="8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brain,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other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organs.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Some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adults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do</a:t>
            </a:r>
            <a:r>
              <a:rPr sz="1200" spc="-25" dirty="0">
                <a:latin typeface="Arial"/>
                <a:cs typeface="Arial"/>
              </a:rPr>
              <a:t> not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get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enough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vitamin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B12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from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the</a:t>
            </a:r>
            <a:r>
              <a:rPr sz="1200" spc="12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food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they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eat.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alfa</a:t>
            </a:r>
            <a:endParaRPr sz="1200">
              <a:latin typeface="Arial"/>
              <a:cs typeface="Arial"/>
            </a:endParaRPr>
          </a:p>
          <a:p>
            <a:pPr marL="12700" marR="5080" algn="just">
              <a:lnSpc>
                <a:spcPts val="1430"/>
              </a:lnSpc>
              <a:spcBef>
                <a:spcPts val="120"/>
              </a:spcBef>
            </a:pPr>
            <a:r>
              <a:rPr sz="1200" spc="-5" dirty="0">
                <a:latin typeface="Arial"/>
                <a:cs typeface="Arial"/>
              </a:rPr>
              <a:t>B-12 comes </a:t>
            </a:r>
            <a:r>
              <a:rPr sz="1200" spc="10" dirty="0">
                <a:latin typeface="Arial"/>
                <a:cs typeface="Arial"/>
              </a:rPr>
              <a:t>in </a:t>
            </a:r>
            <a:r>
              <a:rPr sz="1200" spc="-40" dirty="0">
                <a:latin typeface="Arial"/>
                <a:cs typeface="Arial"/>
              </a:rPr>
              <a:t>the </a:t>
            </a:r>
            <a:r>
              <a:rPr sz="1200" spc="-15" dirty="0">
                <a:latin typeface="Arial"/>
                <a:cs typeface="Arial"/>
              </a:rPr>
              <a:t>form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5" dirty="0">
                <a:latin typeface="Arial"/>
                <a:cs typeface="Arial"/>
              </a:rPr>
              <a:t>a </a:t>
            </a:r>
            <a:r>
              <a:rPr sz="1200" spc="-15" dirty="0">
                <a:latin typeface="Arial"/>
                <a:cs typeface="Arial"/>
              </a:rPr>
              <a:t>quick-dissolving tablet </a:t>
            </a:r>
            <a:r>
              <a:rPr sz="1200" spc="-5" dirty="0">
                <a:latin typeface="Arial"/>
                <a:cs typeface="Arial"/>
              </a:rPr>
              <a:t>absorbed </a:t>
            </a:r>
            <a:r>
              <a:rPr sz="1200" spc="-30" dirty="0">
                <a:latin typeface="Arial"/>
                <a:cs typeface="Arial"/>
              </a:rPr>
              <a:t>when </a:t>
            </a:r>
            <a:r>
              <a:rPr sz="1200" spc="-10" dirty="0">
                <a:latin typeface="Arial"/>
                <a:cs typeface="Arial"/>
              </a:rPr>
              <a:t>placed 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under </a:t>
            </a:r>
            <a:r>
              <a:rPr sz="1200" spc="-35" dirty="0">
                <a:latin typeface="Arial"/>
                <a:cs typeface="Arial"/>
              </a:rPr>
              <a:t>the </a:t>
            </a:r>
            <a:r>
              <a:rPr sz="1200" spc="-30" dirty="0">
                <a:latin typeface="Arial"/>
                <a:cs typeface="Arial"/>
              </a:rPr>
              <a:t>tongue </a:t>
            </a:r>
            <a:r>
              <a:rPr sz="1200" spc="-20" dirty="0">
                <a:latin typeface="Arial"/>
                <a:cs typeface="Arial"/>
              </a:rPr>
              <a:t>to </a:t>
            </a:r>
            <a:r>
              <a:rPr sz="1200" spc="-10" dirty="0">
                <a:latin typeface="Arial"/>
                <a:cs typeface="Arial"/>
              </a:rPr>
              <a:t>dissolve. </a:t>
            </a:r>
            <a:r>
              <a:rPr sz="1200" spc="-30" dirty="0">
                <a:latin typeface="Arial"/>
                <a:cs typeface="Arial"/>
              </a:rPr>
              <a:t>It’s </a:t>
            </a:r>
            <a:r>
              <a:rPr sz="1200" spc="-10" dirty="0">
                <a:latin typeface="Arial"/>
                <a:cs typeface="Arial"/>
              </a:rPr>
              <a:t>characteristic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spc="-15" dirty="0">
                <a:latin typeface="Arial"/>
                <a:cs typeface="Arial"/>
              </a:rPr>
              <a:t>pleasant </a:t>
            </a:r>
            <a:r>
              <a:rPr sz="1200" spc="-30" dirty="0">
                <a:latin typeface="Arial"/>
                <a:cs typeface="Arial"/>
              </a:rPr>
              <a:t>flavor </a:t>
            </a:r>
            <a:r>
              <a:rPr sz="1200" spc="-5" dirty="0">
                <a:latin typeface="Arial"/>
                <a:cs typeface="Arial"/>
              </a:rPr>
              <a:t>comes 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from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all-natural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Monk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Fruit.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91303" y="502602"/>
            <a:ext cx="435609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spc="10" dirty="0">
                <a:solidFill>
                  <a:srgbClr val="AC1A96"/>
                </a:solidFill>
                <a:latin typeface="Arial"/>
                <a:cs typeface="Arial"/>
              </a:rPr>
              <a:t>al</a:t>
            </a:r>
            <a:r>
              <a:rPr sz="2000" spc="-40" dirty="0">
                <a:solidFill>
                  <a:srgbClr val="AC1A96"/>
                </a:solidFill>
                <a:latin typeface="Arial"/>
                <a:cs typeface="Arial"/>
              </a:rPr>
              <a:t>f</a:t>
            </a:r>
            <a:r>
              <a:rPr sz="2000" spc="15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4219575" cy="6858000"/>
            <a:chOff x="0" y="0"/>
            <a:chExt cx="4219575" cy="68580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219574" cy="685799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0600" y="5372100"/>
              <a:ext cx="3038475" cy="714375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43725" y="1771650"/>
            <a:ext cx="342900" cy="39052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4402185" y="790575"/>
            <a:ext cx="3113405" cy="5810250"/>
            <a:chOff x="4402185" y="790575"/>
            <a:chExt cx="3113405" cy="581025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02185" y="2811952"/>
              <a:ext cx="2235104" cy="28578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86299" y="4581525"/>
              <a:ext cx="2600325" cy="168592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77050" y="2428875"/>
              <a:ext cx="409575" cy="40005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33899" y="2221056"/>
              <a:ext cx="390525" cy="3740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14849" y="790575"/>
              <a:ext cx="1971675" cy="14097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76800" y="4876800"/>
              <a:ext cx="2638425" cy="17240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58275" y="4648263"/>
              <a:ext cx="2633726" cy="93821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319006" y="4770056"/>
            <a:ext cx="2092960" cy="517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spc="25" dirty="0">
                <a:solidFill>
                  <a:srgbClr val="FFFFFF"/>
                </a:solidFill>
                <a:latin typeface="Arial Black"/>
                <a:cs typeface="Arial Black"/>
              </a:rPr>
              <a:t>IN</a:t>
            </a:r>
            <a:r>
              <a:rPr sz="3200" spc="-15" dirty="0">
                <a:solidFill>
                  <a:srgbClr val="FFFFFF"/>
                </a:solidFill>
                <a:latin typeface="Arial Black"/>
                <a:cs typeface="Arial Black"/>
              </a:rPr>
              <a:t>D</a:t>
            </a:r>
            <a:r>
              <a:rPr sz="3200" spc="25" dirty="0">
                <a:solidFill>
                  <a:srgbClr val="FFFFFF"/>
                </a:solidFill>
                <a:latin typeface="Arial Black"/>
                <a:cs typeface="Arial Black"/>
              </a:rPr>
              <a:t>U</a:t>
            </a:r>
            <a:r>
              <a:rPr sz="3200" spc="-40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3200" spc="25" dirty="0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sz="3200" spc="1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endParaRPr sz="3200">
              <a:latin typeface="Arial Black"/>
              <a:cs typeface="Arial Black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6725" y="123825"/>
            <a:ext cx="4286250" cy="557212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00274" y="4114800"/>
              <a:ext cx="4733925" cy="200025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136010" y="4556823"/>
            <a:ext cx="2928620" cy="771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AC1A96"/>
                </a:solidFill>
                <a:latin typeface="Arial Black"/>
                <a:cs typeface="Arial Black"/>
              </a:rPr>
              <a:t>“I</a:t>
            </a:r>
            <a:r>
              <a:rPr sz="1800" spc="-4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spc="-35" dirty="0">
                <a:solidFill>
                  <a:srgbClr val="AC1A96"/>
                </a:solidFill>
                <a:latin typeface="Arial Black"/>
                <a:cs typeface="Arial Black"/>
              </a:rPr>
              <a:t>love</a:t>
            </a:r>
            <a:r>
              <a:rPr sz="1800" spc="6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spc="5" dirty="0">
                <a:solidFill>
                  <a:srgbClr val="AC1A96"/>
                </a:solidFill>
                <a:latin typeface="Arial Black"/>
                <a:cs typeface="Arial Black"/>
              </a:rPr>
              <a:t>the</a:t>
            </a:r>
            <a:r>
              <a:rPr sz="1800" spc="-9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spc="10" dirty="0">
                <a:solidFill>
                  <a:srgbClr val="AC1A96"/>
                </a:solidFill>
                <a:latin typeface="Arial Black"/>
                <a:cs typeface="Arial Black"/>
              </a:rPr>
              <a:t>taste</a:t>
            </a:r>
            <a:r>
              <a:rPr sz="1800" spc="-85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AC1A96"/>
                </a:solidFill>
                <a:latin typeface="Arial Black"/>
                <a:cs typeface="Arial Black"/>
              </a:rPr>
              <a:t>and</a:t>
            </a:r>
            <a:endParaRPr sz="1800">
              <a:latin typeface="Arial Black"/>
              <a:cs typeface="Arial Black"/>
            </a:endParaRPr>
          </a:p>
          <a:p>
            <a:pPr marL="88265">
              <a:lnSpc>
                <a:spcPct val="100000"/>
              </a:lnSpc>
              <a:spcBef>
                <a:spcPts val="20"/>
              </a:spcBef>
            </a:pPr>
            <a:r>
              <a:rPr sz="1800" spc="5" dirty="0">
                <a:solidFill>
                  <a:srgbClr val="AC1A96"/>
                </a:solidFill>
                <a:latin typeface="Arial Black"/>
                <a:cs typeface="Arial Black"/>
              </a:rPr>
              <a:t>the</a:t>
            </a:r>
            <a:r>
              <a:rPr sz="1800" spc="-1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spc="5" dirty="0">
                <a:solidFill>
                  <a:srgbClr val="AC1A96"/>
                </a:solidFill>
                <a:latin typeface="Arial Black"/>
                <a:cs typeface="Arial Black"/>
              </a:rPr>
              <a:t>results</a:t>
            </a:r>
            <a:r>
              <a:rPr sz="1800" spc="-65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spc="-10" dirty="0">
                <a:solidFill>
                  <a:srgbClr val="AC1A96"/>
                </a:solidFill>
                <a:latin typeface="Arial Black"/>
                <a:cs typeface="Arial Black"/>
              </a:rPr>
              <a:t>every</a:t>
            </a:r>
            <a:r>
              <a:rPr sz="1800" spc="1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AC1A96"/>
                </a:solidFill>
                <a:latin typeface="Arial Black"/>
                <a:cs typeface="Arial Black"/>
              </a:rPr>
              <a:t>day!”</a:t>
            </a:r>
            <a:endParaRPr sz="1800">
              <a:latin typeface="Arial Black"/>
              <a:cs typeface="Arial Black"/>
            </a:endParaRPr>
          </a:p>
          <a:p>
            <a:pPr marL="98425">
              <a:lnSpc>
                <a:spcPct val="100000"/>
              </a:lnSpc>
              <a:spcBef>
                <a:spcPts val="90"/>
              </a:spcBef>
            </a:pPr>
            <a:r>
              <a:rPr sz="1200" dirty="0">
                <a:latin typeface="Arial"/>
                <a:cs typeface="Arial"/>
              </a:rPr>
              <a:t>- </a:t>
            </a:r>
            <a:r>
              <a:rPr sz="1200" spc="-10" dirty="0">
                <a:latin typeface="Arial"/>
                <a:cs typeface="Arial"/>
              </a:rPr>
              <a:t>Louise</a:t>
            </a:r>
            <a:r>
              <a:rPr sz="1200" spc="-45" dirty="0">
                <a:latin typeface="Arial"/>
                <a:cs typeface="Arial"/>
              </a:rPr>
              <a:t> W.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2425" y="0"/>
            <a:ext cx="4286250" cy="557212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67857" y="426255"/>
              <a:ext cx="2911475" cy="6431915"/>
            </a:xfrm>
            <a:custGeom>
              <a:avLst/>
              <a:gdLst/>
              <a:ahLst/>
              <a:cxnLst/>
              <a:rect l="l" t="t" r="r" b="b"/>
              <a:pathLst>
                <a:path w="2911475" h="6431915">
                  <a:moveTo>
                    <a:pt x="145566" y="0"/>
                  </a:moveTo>
                  <a:lnTo>
                    <a:pt x="2765764" y="0"/>
                  </a:lnTo>
                  <a:lnTo>
                    <a:pt x="2816940" y="23966"/>
                  </a:lnTo>
                  <a:lnTo>
                    <a:pt x="2859942" y="89221"/>
                  </a:lnTo>
                  <a:lnTo>
                    <a:pt x="2877408" y="134217"/>
                  </a:lnTo>
                  <a:lnTo>
                    <a:pt x="2891667" y="185799"/>
                  </a:lnTo>
                  <a:lnTo>
                    <a:pt x="2902333" y="242719"/>
                  </a:lnTo>
                  <a:lnTo>
                    <a:pt x="2909016" y="303733"/>
                  </a:lnTo>
                  <a:lnTo>
                    <a:pt x="2911330" y="367594"/>
                  </a:lnTo>
                  <a:lnTo>
                    <a:pt x="2911330" y="4832782"/>
                  </a:lnTo>
                  <a:lnTo>
                    <a:pt x="2909016" y="4899490"/>
                  </a:lnTo>
                  <a:lnTo>
                    <a:pt x="2902333" y="4962017"/>
                  </a:lnTo>
                  <a:lnTo>
                    <a:pt x="2891668" y="5019382"/>
                  </a:lnTo>
                  <a:lnTo>
                    <a:pt x="2877408" y="5070607"/>
                  </a:lnTo>
                  <a:lnTo>
                    <a:pt x="2859942" y="5114714"/>
                  </a:lnTo>
                  <a:lnTo>
                    <a:pt x="2839657" y="5150723"/>
                  </a:lnTo>
                  <a:lnTo>
                    <a:pt x="2792180" y="5194533"/>
                  </a:lnTo>
                  <a:lnTo>
                    <a:pt x="1164532" y="5200376"/>
                  </a:lnTo>
                  <a:lnTo>
                    <a:pt x="687438" y="6431740"/>
                  </a:lnTo>
                  <a:lnTo>
                    <a:pt x="582266" y="6431740"/>
                  </a:lnTo>
                  <a:lnTo>
                    <a:pt x="582266" y="5211188"/>
                  </a:lnTo>
                  <a:lnTo>
                    <a:pt x="145566" y="5211188"/>
                  </a:lnTo>
                  <a:lnTo>
                    <a:pt x="94389" y="5187221"/>
                  </a:lnTo>
                  <a:lnTo>
                    <a:pt x="51388" y="5121966"/>
                  </a:lnTo>
                  <a:lnTo>
                    <a:pt x="33922" y="5076970"/>
                  </a:lnTo>
                  <a:lnTo>
                    <a:pt x="19662" y="5025389"/>
                  </a:lnTo>
                  <a:lnTo>
                    <a:pt x="8997" y="4968468"/>
                  </a:lnTo>
                  <a:lnTo>
                    <a:pt x="2314" y="4907455"/>
                  </a:lnTo>
                  <a:lnTo>
                    <a:pt x="0" y="4843594"/>
                  </a:lnTo>
                  <a:lnTo>
                    <a:pt x="0" y="378405"/>
                  </a:lnTo>
                  <a:lnTo>
                    <a:pt x="2313" y="311326"/>
                  </a:lnTo>
                  <a:lnTo>
                    <a:pt x="8997" y="247806"/>
                  </a:lnTo>
                  <a:lnTo>
                    <a:pt x="19662" y="189002"/>
                  </a:lnTo>
                  <a:lnTo>
                    <a:pt x="33922" y="136071"/>
                  </a:lnTo>
                  <a:lnTo>
                    <a:pt x="51388" y="90170"/>
                  </a:lnTo>
                  <a:lnTo>
                    <a:pt x="71673" y="52456"/>
                  </a:lnTo>
                  <a:lnTo>
                    <a:pt x="119150" y="6214"/>
                  </a:lnTo>
                  <a:lnTo>
                    <a:pt x="1455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005326" cy="685323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62940" y="1519491"/>
            <a:ext cx="2340610" cy="154813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258445">
              <a:lnSpc>
                <a:spcPct val="105500"/>
              </a:lnSpc>
              <a:spcBef>
                <a:spcPts val="65"/>
              </a:spcBef>
            </a:pPr>
            <a:r>
              <a:rPr sz="950" b="1" spc="-5" dirty="0">
                <a:latin typeface="Arial"/>
                <a:cs typeface="Arial"/>
              </a:rPr>
              <a:t>EXPERIENCE</a:t>
            </a:r>
            <a:r>
              <a:rPr sz="950" b="1" dirty="0">
                <a:latin typeface="Arial"/>
                <a:cs typeface="Arial"/>
              </a:rPr>
              <a:t> </a:t>
            </a:r>
            <a:r>
              <a:rPr sz="950" b="1" spc="5" dirty="0">
                <a:latin typeface="Arial"/>
                <a:cs typeface="Arial"/>
              </a:rPr>
              <a:t>ALFA</a:t>
            </a:r>
            <a:r>
              <a:rPr sz="950" b="1" spc="10" dirty="0">
                <a:latin typeface="Arial"/>
                <a:cs typeface="Arial"/>
              </a:rPr>
              <a:t> </a:t>
            </a:r>
            <a:r>
              <a:rPr sz="950" b="1" dirty="0">
                <a:latin typeface="Arial"/>
                <a:cs typeface="Arial"/>
              </a:rPr>
              <a:t>CAFÉ</a:t>
            </a:r>
            <a:r>
              <a:rPr sz="950" b="1" spc="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NUTRA </a:t>
            </a:r>
            <a:r>
              <a:rPr sz="950" b="1" spc="-25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BENEFITS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marL="250825" marR="5080" indent="-238760">
              <a:lnSpc>
                <a:spcPct val="105500"/>
              </a:lnSpc>
              <a:buFont typeface="Wingdings"/>
              <a:buChar char=""/>
              <a:tabLst>
                <a:tab pos="250825" algn="l"/>
                <a:tab pos="251460" algn="l"/>
              </a:tabLst>
            </a:pPr>
            <a:r>
              <a:rPr sz="950" spc="10" dirty="0">
                <a:latin typeface="Arial"/>
                <a:cs typeface="Arial"/>
              </a:rPr>
              <a:t>Antioxidants</a:t>
            </a:r>
            <a:r>
              <a:rPr sz="950" spc="6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and</a:t>
            </a:r>
            <a:r>
              <a:rPr sz="950" spc="9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nutrients</a:t>
            </a:r>
            <a:r>
              <a:rPr sz="950" spc="7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to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-10" dirty="0">
                <a:latin typeface="Arial"/>
                <a:cs typeface="Arial"/>
              </a:rPr>
              <a:t>fight</a:t>
            </a:r>
            <a:r>
              <a:rPr sz="950" spc="13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the </a:t>
            </a:r>
            <a:r>
              <a:rPr sz="950" spc="-2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effects </a:t>
            </a:r>
            <a:r>
              <a:rPr sz="950" dirty="0">
                <a:latin typeface="Arial"/>
                <a:cs typeface="Arial"/>
              </a:rPr>
              <a:t>of </a:t>
            </a:r>
            <a:r>
              <a:rPr sz="950" spc="15" dirty="0">
                <a:latin typeface="Arial"/>
                <a:cs typeface="Arial"/>
              </a:rPr>
              <a:t>stress </a:t>
            </a:r>
            <a:r>
              <a:rPr sz="950" spc="20" dirty="0">
                <a:latin typeface="Arial"/>
                <a:cs typeface="Arial"/>
              </a:rPr>
              <a:t>to </a:t>
            </a:r>
            <a:r>
              <a:rPr sz="950" spc="5" dirty="0">
                <a:latin typeface="Arial"/>
                <a:cs typeface="Arial"/>
              </a:rPr>
              <a:t>promote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better 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-10" dirty="0">
                <a:latin typeface="Arial"/>
                <a:cs typeface="Arial"/>
              </a:rPr>
              <a:t>recovery,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focus</a:t>
            </a:r>
            <a:r>
              <a:rPr sz="950" spc="6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and</a:t>
            </a:r>
            <a:r>
              <a:rPr sz="950" spc="85" dirty="0">
                <a:latin typeface="Arial"/>
                <a:cs typeface="Arial"/>
              </a:rPr>
              <a:t> </a:t>
            </a:r>
            <a:r>
              <a:rPr sz="950" spc="-20" dirty="0">
                <a:latin typeface="Arial"/>
                <a:cs typeface="Arial"/>
              </a:rPr>
              <a:t>overall</a:t>
            </a:r>
            <a:r>
              <a:rPr sz="950" spc="18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energy</a:t>
            </a:r>
            <a:endParaRPr sz="950">
              <a:latin typeface="Arial"/>
              <a:cs typeface="Arial"/>
            </a:endParaRPr>
          </a:p>
          <a:p>
            <a:pPr marL="250825" indent="-238760">
              <a:lnSpc>
                <a:spcPct val="100000"/>
              </a:lnSpc>
              <a:spcBef>
                <a:spcPts val="60"/>
              </a:spcBef>
              <a:buFont typeface="Wingdings"/>
              <a:buChar char=""/>
              <a:tabLst>
                <a:tab pos="250825" algn="l"/>
                <a:tab pos="251460" algn="l"/>
              </a:tabLst>
            </a:pPr>
            <a:r>
              <a:rPr sz="950" spc="5" dirty="0">
                <a:latin typeface="Arial"/>
                <a:cs typeface="Arial"/>
              </a:rPr>
              <a:t>Energizes</a:t>
            </a:r>
            <a:r>
              <a:rPr sz="950" spc="13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cells</a:t>
            </a:r>
            <a:r>
              <a:rPr sz="950" spc="-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to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support</a:t>
            </a:r>
            <a:r>
              <a:rPr sz="950" spc="130" dirty="0">
                <a:latin typeface="Arial"/>
                <a:cs typeface="Arial"/>
              </a:rPr>
              <a:t> </a:t>
            </a:r>
            <a:r>
              <a:rPr sz="950" spc="-10" dirty="0">
                <a:latin typeface="Arial"/>
                <a:cs typeface="Arial"/>
              </a:rPr>
              <a:t>elevated</a:t>
            </a:r>
            <a:endParaRPr sz="950">
              <a:latin typeface="Arial"/>
              <a:cs typeface="Arial"/>
            </a:endParaRPr>
          </a:p>
          <a:p>
            <a:pPr marL="250825">
              <a:lnSpc>
                <a:spcPct val="100000"/>
              </a:lnSpc>
              <a:spcBef>
                <a:spcPts val="60"/>
              </a:spcBef>
            </a:pPr>
            <a:r>
              <a:rPr sz="950" dirty="0">
                <a:latin typeface="Arial"/>
                <a:cs typeface="Arial"/>
              </a:rPr>
              <a:t>daily</a:t>
            </a:r>
            <a:r>
              <a:rPr sz="950" spc="5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performance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50" spc="5" dirty="0">
                <a:latin typeface="Arial"/>
                <a:cs typeface="Arial"/>
              </a:rPr>
              <a:t>.</a:t>
            </a:r>
            <a:endParaRPr sz="9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2940" y="3503929"/>
            <a:ext cx="60325" cy="479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spc="5" dirty="0">
                <a:latin typeface="Arial"/>
                <a:cs typeface="Arial"/>
              </a:rPr>
              <a:t>.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50" spc="5" dirty="0">
                <a:latin typeface="Arial"/>
                <a:cs typeface="Arial"/>
              </a:rPr>
              <a:t>.</a:t>
            </a:r>
            <a:endParaRPr sz="9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43351" y="6129337"/>
            <a:ext cx="7896225" cy="247650"/>
          </a:xfrm>
          <a:custGeom>
            <a:avLst/>
            <a:gdLst/>
            <a:ahLst/>
            <a:cxnLst/>
            <a:rect l="l" t="t" r="r" b="b"/>
            <a:pathLst>
              <a:path w="7896225" h="247650">
                <a:moveTo>
                  <a:pt x="0" y="247650"/>
                </a:moveTo>
                <a:lnTo>
                  <a:pt x="7896225" y="247650"/>
                </a:lnTo>
                <a:lnTo>
                  <a:pt x="7896225" y="0"/>
                </a:lnTo>
                <a:lnTo>
                  <a:pt x="0" y="0"/>
                </a:lnTo>
                <a:lnTo>
                  <a:pt x="0" y="247650"/>
                </a:lnTo>
                <a:close/>
              </a:path>
            </a:pathLst>
          </a:custGeom>
          <a:ln w="9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579876" y="6168707"/>
            <a:ext cx="7628890" cy="1739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b="1" spc="5" dirty="0">
                <a:solidFill>
                  <a:srgbClr val="FFFFFF"/>
                </a:solidFill>
                <a:latin typeface="Arial Narrow"/>
                <a:cs typeface="Arial Narrow"/>
              </a:rPr>
              <a:t>*This</a:t>
            </a:r>
            <a:r>
              <a:rPr sz="950" b="1" spc="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statement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has </a:t>
            </a:r>
            <a:r>
              <a:rPr sz="950" b="1" spc="30" dirty="0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been</a:t>
            </a:r>
            <a:r>
              <a:rPr sz="950" b="1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evaluated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by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30" dirty="0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sz="950" b="1" spc="-6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35" dirty="0">
                <a:solidFill>
                  <a:srgbClr val="FFFFFF"/>
                </a:solidFill>
                <a:latin typeface="Arial Narrow"/>
                <a:cs typeface="Arial Narrow"/>
              </a:rPr>
              <a:t>Food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sz="950" b="1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Drug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Administration.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5" dirty="0">
                <a:solidFill>
                  <a:srgbClr val="FFFFFF"/>
                </a:solidFill>
                <a:latin typeface="Arial Narrow"/>
                <a:cs typeface="Arial Narrow"/>
              </a:rPr>
              <a:t>This</a:t>
            </a:r>
            <a:r>
              <a:rPr sz="950" b="1" spc="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product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5" dirty="0">
                <a:solidFill>
                  <a:srgbClr val="FFFFFF"/>
                </a:solidFill>
                <a:latin typeface="Arial Narrow"/>
                <a:cs typeface="Arial Narrow"/>
              </a:rPr>
              <a:t>is</a:t>
            </a:r>
            <a:r>
              <a:rPr sz="950" b="1" spc="-5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30" dirty="0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sz="950" b="1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intended</a:t>
            </a:r>
            <a:r>
              <a:rPr sz="95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sz="950" b="1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diagnose,</a:t>
            </a:r>
            <a:r>
              <a:rPr sz="950" b="1" spc="-6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treat,</a:t>
            </a:r>
            <a:r>
              <a:rPr sz="950" b="1" spc="6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cure</a:t>
            </a:r>
            <a:r>
              <a:rPr sz="950" b="1" spc="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or</a:t>
            </a:r>
            <a:r>
              <a:rPr sz="950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prevent</a:t>
            </a:r>
            <a:r>
              <a:rPr sz="950" b="1" spc="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25" dirty="0">
                <a:solidFill>
                  <a:srgbClr val="FFFFFF"/>
                </a:solidFill>
                <a:latin typeface="Arial Narrow"/>
                <a:cs typeface="Arial Narrow"/>
              </a:rPr>
              <a:t>any</a:t>
            </a:r>
            <a:r>
              <a:rPr sz="950" b="1" spc="-6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 Narrow"/>
                <a:cs typeface="Arial Narrow"/>
              </a:rPr>
              <a:t>disease.</a:t>
            </a:r>
            <a:endParaRPr sz="950">
              <a:latin typeface="Arial Narrow"/>
              <a:cs typeface="Arial Narrow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076325" y="514350"/>
            <a:ext cx="5734050" cy="5734050"/>
            <a:chOff x="1076325" y="514350"/>
            <a:chExt cx="5734050" cy="573405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2550" y="514350"/>
              <a:ext cx="1066800" cy="93345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6325" y="2828925"/>
              <a:ext cx="1685925" cy="267652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57550" y="1638300"/>
              <a:ext cx="3552825" cy="46101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20501" y="6485254"/>
            <a:ext cx="15240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spc="-10" dirty="0">
                <a:solidFill>
                  <a:srgbClr val="888888"/>
                </a:solidFill>
                <a:latin typeface="Calibri"/>
                <a:cs typeface="Calibri"/>
              </a:rPr>
              <a:t>50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object 4"/>
            <p:cNvSpPr/>
            <p:nvPr/>
          </p:nvSpPr>
          <p:spPr>
            <a:xfrm>
              <a:off x="5114925" y="1752600"/>
              <a:ext cx="7077075" cy="5105400"/>
            </a:xfrm>
            <a:custGeom>
              <a:avLst/>
              <a:gdLst/>
              <a:ahLst/>
              <a:cxnLst/>
              <a:rect l="l" t="t" r="r" b="b"/>
              <a:pathLst>
                <a:path w="7077075" h="5105400">
                  <a:moveTo>
                    <a:pt x="7077075" y="0"/>
                  </a:moveTo>
                  <a:lnTo>
                    <a:pt x="0" y="0"/>
                  </a:lnTo>
                  <a:lnTo>
                    <a:pt x="0" y="5105396"/>
                  </a:lnTo>
                  <a:lnTo>
                    <a:pt x="7077075" y="5105396"/>
                  </a:lnTo>
                  <a:lnTo>
                    <a:pt x="70770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05325" y="1057275"/>
              <a:ext cx="2009775" cy="23812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91200" y="3429000"/>
              <a:ext cx="819150" cy="4667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257674" cy="685799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86525" y="207581"/>
            <a:ext cx="3355975" cy="638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AC1A96"/>
                </a:solidFill>
              </a:rPr>
              <a:t>TWICE</a:t>
            </a:r>
            <a:r>
              <a:rPr sz="2400" spc="-25" dirty="0">
                <a:solidFill>
                  <a:srgbClr val="AC1A96"/>
                </a:solidFill>
              </a:rPr>
              <a:t> </a:t>
            </a:r>
            <a:r>
              <a:rPr sz="2400" spc="5" dirty="0">
                <a:solidFill>
                  <a:srgbClr val="AC1A96"/>
                </a:solidFill>
              </a:rPr>
              <a:t>THE</a:t>
            </a:r>
            <a:r>
              <a:rPr sz="2400" spc="-20" dirty="0">
                <a:solidFill>
                  <a:srgbClr val="AC1A96"/>
                </a:solidFill>
              </a:rPr>
              <a:t> </a:t>
            </a:r>
            <a:r>
              <a:rPr sz="2400" dirty="0">
                <a:solidFill>
                  <a:srgbClr val="AC1A96"/>
                </a:solidFill>
              </a:rPr>
              <a:t>CHOICE</a:t>
            </a:r>
            <a:endParaRPr sz="2400"/>
          </a:p>
          <a:p>
            <a:pPr marL="22225">
              <a:lnSpc>
                <a:spcPct val="100000"/>
              </a:lnSpc>
              <a:spcBef>
                <a:spcPts val="75"/>
              </a:spcBef>
            </a:pPr>
            <a:r>
              <a:rPr sz="1550" spc="25" dirty="0">
                <a:solidFill>
                  <a:srgbClr val="000000"/>
                </a:solidFill>
              </a:rPr>
              <a:t>MAKE</a:t>
            </a:r>
            <a:r>
              <a:rPr sz="1550" spc="55" dirty="0">
                <a:solidFill>
                  <a:srgbClr val="000000"/>
                </a:solidFill>
              </a:rPr>
              <a:t> </a:t>
            </a:r>
            <a:r>
              <a:rPr sz="1550" spc="25" dirty="0">
                <a:solidFill>
                  <a:srgbClr val="000000"/>
                </a:solidFill>
              </a:rPr>
              <a:t>THE</a:t>
            </a:r>
            <a:r>
              <a:rPr sz="1550" spc="55" dirty="0">
                <a:solidFill>
                  <a:srgbClr val="000000"/>
                </a:solidFill>
              </a:rPr>
              <a:t> </a:t>
            </a:r>
            <a:r>
              <a:rPr sz="1550" spc="25" dirty="0">
                <a:solidFill>
                  <a:srgbClr val="000000"/>
                </a:solidFill>
              </a:rPr>
              <a:t>MOST</a:t>
            </a:r>
            <a:r>
              <a:rPr sz="1550" spc="55" dirty="0">
                <a:solidFill>
                  <a:srgbClr val="000000"/>
                </a:solidFill>
              </a:rPr>
              <a:t> </a:t>
            </a:r>
            <a:r>
              <a:rPr sz="1550" spc="35" dirty="0">
                <a:solidFill>
                  <a:srgbClr val="000000"/>
                </a:solidFill>
              </a:rPr>
              <a:t>OF</a:t>
            </a:r>
            <a:r>
              <a:rPr sz="1550" dirty="0">
                <a:solidFill>
                  <a:srgbClr val="000000"/>
                </a:solidFill>
              </a:rPr>
              <a:t> </a:t>
            </a:r>
            <a:r>
              <a:rPr sz="1550" spc="25" dirty="0">
                <a:solidFill>
                  <a:srgbClr val="000000"/>
                </a:solidFill>
              </a:rPr>
              <a:t>THE</a:t>
            </a:r>
            <a:r>
              <a:rPr sz="1550" spc="-15" dirty="0">
                <a:solidFill>
                  <a:srgbClr val="000000"/>
                </a:solidFill>
              </a:rPr>
              <a:t> </a:t>
            </a:r>
            <a:r>
              <a:rPr sz="1550" spc="-75" dirty="0">
                <a:solidFill>
                  <a:srgbClr val="000000"/>
                </a:solidFill>
              </a:rPr>
              <a:t>DAY</a:t>
            </a:r>
            <a:endParaRPr sz="1550"/>
          </a:p>
        </p:txBody>
      </p:sp>
      <p:sp>
        <p:nvSpPr>
          <p:cNvPr id="9" name="object 9"/>
          <p:cNvSpPr txBox="1"/>
          <p:nvPr/>
        </p:nvSpPr>
        <p:spPr>
          <a:xfrm>
            <a:off x="6966331" y="1072832"/>
            <a:ext cx="5029835" cy="5340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0" dirty="0">
                <a:solidFill>
                  <a:srgbClr val="AC1A96"/>
                </a:solidFill>
                <a:latin typeface="Arial"/>
                <a:cs typeface="Arial"/>
              </a:rPr>
              <a:t>INDULGE</a:t>
            </a:r>
            <a:endParaRPr sz="1200">
              <a:latin typeface="Arial"/>
              <a:cs typeface="Arial"/>
            </a:endParaRPr>
          </a:p>
          <a:p>
            <a:pPr marL="12700" marR="180340">
              <a:lnSpc>
                <a:spcPct val="99100"/>
              </a:lnSpc>
              <a:spcBef>
                <a:spcPts val="75"/>
              </a:spcBef>
            </a:pPr>
            <a:r>
              <a:rPr sz="1200" spc="-10" dirty="0">
                <a:latin typeface="Arial"/>
                <a:cs typeface="Arial"/>
              </a:rPr>
              <a:t>Make </a:t>
            </a:r>
            <a:r>
              <a:rPr sz="1200" spc="-40" dirty="0">
                <a:latin typeface="Arial"/>
                <a:cs typeface="Arial"/>
              </a:rPr>
              <a:t>your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daily </a:t>
            </a:r>
            <a:r>
              <a:rPr sz="1200" spc="-10" dirty="0">
                <a:latin typeface="Arial"/>
                <a:cs typeface="Arial"/>
              </a:rPr>
              <a:t>coffee </a:t>
            </a:r>
            <a:r>
              <a:rPr sz="1200" spc="-20" dirty="0">
                <a:latin typeface="Arial"/>
                <a:cs typeface="Arial"/>
              </a:rPr>
              <a:t>ritual healthier</a:t>
            </a:r>
            <a:r>
              <a:rPr sz="1200" spc="-15" dirty="0">
                <a:latin typeface="Arial"/>
                <a:cs typeface="Arial"/>
              </a:rPr>
              <a:t> with </a:t>
            </a:r>
            <a:r>
              <a:rPr sz="1200" spc="-20" dirty="0">
                <a:latin typeface="Arial"/>
                <a:cs typeface="Arial"/>
              </a:rPr>
              <a:t>instant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antioxidant </a:t>
            </a:r>
            <a:r>
              <a:rPr sz="1200" spc="-15" dirty="0">
                <a:latin typeface="Arial"/>
                <a:cs typeface="Arial"/>
              </a:rPr>
              <a:t>protection.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We </a:t>
            </a:r>
            <a:r>
              <a:rPr sz="1200" spc="-10" dirty="0">
                <a:latin typeface="Arial"/>
                <a:cs typeface="Arial"/>
              </a:rPr>
              <a:t>make </a:t>
            </a:r>
            <a:r>
              <a:rPr sz="1200" spc="-25" dirty="0">
                <a:latin typeface="Arial"/>
                <a:cs typeface="Arial"/>
              </a:rPr>
              <a:t>our </a:t>
            </a:r>
            <a:r>
              <a:rPr sz="1200" spc="-35" dirty="0">
                <a:latin typeface="Arial"/>
                <a:cs typeface="Arial"/>
              </a:rPr>
              <a:t>flavorful,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gourmet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instant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coffee </a:t>
            </a:r>
            <a:r>
              <a:rPr sz="1200" spc="-15" dirty="0">
                <a:latin typeface="Arial"/>
                <a:cs typeface="Arial"/>
              </a:rPr>
              <a:t>with </a:t>
            </a:r>
            <a:r>
              <a:rPr sz="1200" dirty="0">
                <a:latin typeface="Arial"/>
                <a:cs typeface="Arial"/>
              </a:rPr>
              <a:t>100% Colombian 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Arabica </a:t>
            </a:r>
            <a:r>
              <a:rPr sz="1200" spc="-15" dirty="0">
                <a:latin typeface="Arial"/>
                <a:cs typeface="Arial"/>
              </a:rPr>
              <a:t>coffee beans. </a:t>
            </a:r>
            <a:r>
              <a:rPr sz="1200" spc="-30" dirty="0">
                <a:latin typeface="Arial"/>
                <a:cs typeface="Arial"/>
              </a:rPr>
              <a:t>It’s </a:t>
            </a:r>
            <a:r>
              <a:rPr sz="1200" spc="-15" dirty="0">
                <a:latin typeface="Arial"/>
                <a:cs typeface="Arial"/>
              </a:rPr>
              <a:t>breaming with </a:t>
            </a: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antioxidant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power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30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35" dirty="0">
                <a:latin typeface="Arial"/>
                <a:cs typeface="Arial"/>
              </a:rPr>
              <a:t>ff</a:t>
            </a:r>
            <a:r>
              <a:rPr sz="1200" dirty="0">
                <a:latin typeface="Arial"/>
                <a:cs typeface="Arial"/>
              </a:rPr>
              <a:t>eebe</a:t>
            </a:r>
            <a:r>
              <a:rPr sz="1200" spc="-30" dirty="0">
                <a:latin typeface="Arial"/>
                <a:cs typeface="Arial"/>
              </a:rPr>
              <a:t>rr</a:t>
            </a:r>
            <a:r>
              <a:rPr sz="1200" spc="-80" dirty="0">
                <a:latin typeface="Arial"/>
                <a:cs typeface="Arial"/>
              </a:rPr>
              <a:t>y</a:t>
            </a:r>
            <a:r>
              <a:rPr sz="1200" dirty="0">
                <a:latin typeface="Arial"/>
                <a:cs typeface="Arial"/>
              </a:rPr>
              <a:t>®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70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d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70" dirty="0">
                <a:latin typeface="Arial"/>
                <a:cs typeface="Arial"/>
              </a:rPr>
              <a:t>u</a:t>
            </a:r>
            <a:r>
              <a:rPr sz="1200" dirty="0">
                <a:latin typeface="Arial"/>
                <a:cs typeface="Arial"/>
              </a:rPr>
              <a:t>r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45" dirty="0">
                <a:latin typeface="Arial"/>
                <a:cs typeface="Arial"/>
              </a:rPr>
              <a:t>l</a:t>
            </a:r>
            <a:r>
              <a:rPr sz="1200" spc="-35" dirty="0">
                <a:latin typeface="Arial"/>
                <a:cs typeface="Arial"/>
              </a:rPr>
              <a:t>f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20" dirty="0">
                <a:latin typeface="Arial"/>
                <a:cs typeface="Arial"/>
              </a:rPr>
              <a:t>PX</a:t>
            </a:r>
            <a:r>
              <a:rPr sz="1200" dirty="0">
                <a:latin typeface="Arial"/>
                <a:cs typeface="Arial"/>
              </a:rPr>
              <a:t>P</a:t>
            </a:r>
            <a:r>
              <a:rPr sz="1200" spc="-9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F</a:t>
            </a:r>
            <a:r>
              <a:rPr sz="1200" spc="-40" dirty="0">
                <a:latin typeface="Arial"/>
                <a:cs typeface="Arial"/>
              </a:rPr>
              <a:t>O</a:t>
            </a:r>
            <a:r>
              <a:rPr sz="1200" spc="-45" dirty="0">
                <a:latin typeface="Arial"/>
                <a:cs typeface="Arial"/>
              </a:rPr>
              <a:t>R</a:t>
            </a:r>
            <a:r>
              <a:rPr sz="1200" spc="-65" dirty="0">
                <a:latin typeface="Arial"/>
                <a:cs typeface="Arial"/>
              </a:rPr>
              <a:t>T</a:t>
            </a:r>
            <a:r>
              <a:rPr sz="1200" spc="65" dirty="0">
                <a:latin typeface="Arial"/>
                <a:cs typeface="Arial"/>
              </a:rPr>
              <a:t>E</a:t>
            </a:r>
            <a:r>
              <a:rPr sz="1200" dirty="0">
                <a:latin typeface="Arial"/>
                <a:cs typeface="Arial"/>
              </a:rPr>
              <a:t>™</a:t>
            </a:r>
            <a:r>
              <a:rPr sz="1200" spc="11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spec</a:t>
            </a:r>
            <a:r>
              <a:rPr sz="1200" spc="30" dirty="0">
                <a:latin typeface="Arial"/>
                <a:cs typeface="Arial"/>
              </a:rPr>
              <a:t>i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45" dirty="0">
                <a:latin typeface="Arial"/>
                <a:cs typeface="Arial"/>
              </a:rPr>
              <a:t>l</a:t>
            </a:r>
            <a:r>
              <a:rPr sz="1200" spc="-35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spc="30" dirty="0">
                <a:latin typeface="Arial"/>
                <a:cs typeface="Arial"/>
              </a:rPr>
              <a:t>i</a:t>
            </a:r>
            <a:r>
              <a:rPr sz="1200" dirty="0">
                <a:latin typeface="Arial"/>
                <a:cs typeface="Arial"/>
              </a:rPr>
              <a:t>ce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</a:t>
            </a:r>
            <a:r>
              <a:rPr sz="1200" spc="-45" dirty="0">
                <a:latin typeface="Arial"/>
                <a:cs typeface="Arial"/>
              </a:rPr>
              <a:t>l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70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d</a:t>
            </a:r>
            <a:r>
              <a:rPr sz="1200" spc="114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f</a:t>
            </a:r>
            <a:r>
              <a:rPr sz="1200" dirty="0">
                <a:latin typeface="Arial"/>
                <a:cs typeface="Arial"/>
              </a:rPr>
              <a:t>or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1200" spc="-30" dirty="0">
                <a:latin typeface="Arial"/>
                <a:cs typeface="Arial"/>
              </a:rPr>
              <a:t>all-around</a:t>
            </a:r>
            <a:r>
              <a:rPr sz="1200" spc="18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wellness.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Arial"/>
              <a:cs typeface="Arial"/>
            </a:endParaRPr>
          </a:p>
          <a:p>
            <a:pPr marL="565150">
              <a:lnSpc>
                <a:spcPts val="1435"/>
              </a:lnSpc>
            </a:pPr>
            <a:r>
              <a:rPr sz="1200" spc="-30" dirty="0">
                <a:solidFill>
                  <a:srgbClr val="AC1A96"/>
                </a:solidFill>
                <a:latin typeface="Arial"/>
                <a:cs typeface="Arial"/>
              </a:rPr>
              <a:t>PROTECTION</a:t>
            </a:r>
            <a:endParaRPr sz="1200">
              <a:latin typeface="Arial"/>
              <a:cs typeface="Arial"/>
            </a:endParaRPr>
          </a:p>
          <a:p>
            <a:pPr marL="565150">
              <a:lnSpc>
                <a:spcPts val="1435"/>
              </a:lnSpc>
            </a:pPr>
            <a:r>
              <a:rPr sz="1200" spc="-10" dirty="0">
                <a:latin typeface="Arial"/>
                <a:cs typeface="Arial"/>
              </a:rPr>
              <a:t>Coffeeberry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provides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brain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healthy</a:t>
            </a:r>
            <a:r>
              <a:rPr sz="1200" spc="11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antioxidants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Arial"/>
              <a:cs typeface="Arial"/>
            </a:endParaRPr>
          </a:p>
          <a:p>
            <a:pPr marL="574675">
              <a:lnSpc>
                <a:spcPct val="100000"/>
              </a:lnSpc>
            </a:pPr>
            <a:r>
              <a:rPr sz="1200" spc="20" dirty="0">
                <a:solidFill>
                  <a:srgbClr val="AC1A96"/>
                </a:solidFill>
                <a:latin typeface="Arial"/>
                <a:cs typeface="Arial"/>
              </a:rPr>
              <a:t>PX</a:t>
            </a:r>
            <a:r>
              <a:rPr sz="1200" dirty="0">
                <a:solidFill>
                  <a:srgbClr val="AC1A96"/>
                </a:solidFill>
                <a:latin typeface="Arial"/>
                <a:cs typeface="Arial"/>
              </a:rPr>
              <a:t>P</a:t>
            </a:r>
            <a:r>
              <a:rPr sz="1200" spc="-9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AC1A96"/>
                </a:solidFill>
                <a:latin typeface="Arial"/>
                <a:cs typeface="Arial"/>
              </a:rPr>
              <a:t>R</a:t>
            </a:r>
            <a:r>
              <a:rPr sz="1200" spc="-110" dirty="0">
                <a:solidFill>
                  <a:srgbClr val="AC1A96"/>
                </a:solidFill>
                <a:latin typeface="Arial"/>
                <a:cs typeface="Arial"/>
              </a:rPr>
              <a:t>I</a:t>
            </a:r>
            <a:r>
              <a:rPr sz="1200" spc="30" dirty="0">
                <a:solidFill>
                  <a:srgbClr val="AC1A96"/>
                </a:solidFill>
                <a:latin typeface="Arial"/>
                <a:cs typeface="Arial"/>
              </a:rPr>
              <a:t>C</a:t>
            </a:r>
            <a:r>
              <a:rPr sz="1200" dirty="0">
                <a:solidFill>
                  <a:srgbClr val="AC1A96"/>
                </a:solidFill>
                <a:latin typeface="Arial"/>
                <a:cs typeface="Arial"/>
              </a:rPr>
              <a:t>E</a:t>
            </a:r>
            <a:r>
              <a:rPr sz="1200" spc="13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AC1A96"/>
                </a:solidFill>
                <a:latin typeface="Arial"/>
                <a:cs typeface="Arial"/>
              </a:rPr>
              <a:t>B</a:t>
            </a:r>
            <a:r>
              <a:rPr sz="1200" dirty="0">
                <a:solidFill>
                  <a:srgbClr val="AC1A96"/>
                </a:solidFill>
                <a:latin typeface="Arial"/>
                <a:cs typeface="Arial"/>
              </a:rPr>
              <a:t>L</a:t>
            </a:r>
            <a:r>
              <a:rPr sz="1200" spc="20" dirty="0">
                <a:solidFill>
                  <a:srgbClr val="AC1A96"/>
                </a:solidFill>
                <a:latin typeface="Arial"/>
                <a:cs typeface="Arial"/>
              </a:rPr>
              <a:t>E</a:t>
            </a:r>
            <a:r>
              <a:rPr sz="1200" spc="-45" dirty="0">
                <a:solidFill>
                  <a:srgbClr val="AC1A96"/>
                </a:solidFill>
                <a:latin typeface="Arial"/>
                <a:cs typeface="Arial"/>
              </a:rPr>
              <a:t>N</a:t>
            </a:r>
            <a:r>
              <a:rPr sz="1200" spc="50" dirty="0">
                <a:solidFill>
                  <a:srgbClr val="AC1A96"/>
                </a:solidFill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565150">
              <a:lnSpc>
                <a:spcPct val="100000"/>
              </a:lnSpc>
              <a:spcBef>
                <a:spcPts val="65"/>
              </a:spcBef>
            </a:pPr>
            <a:r>
              <a:rPr sz="1200" spc="-15" dirty="0">
                <a:latin typeface="Arial"/>
                <a:cs typeface="Arial"/>
              </a:rPr>
              <a:t>Polysaccharide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peptides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for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a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healthier</a:t>
            </a:r>
            <a:r>
              <a:rPr sz="1200" spc="16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cup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every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morning.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Arial"/>
              <a:cs typeface="Arial"/>
            </a:endParaRPr>
          </a:p>
          <a:p>
            <a:pPr marL="565150">
              <a:lnSpc>
                <a:spcPts val="1435"/>
              </a:lnSpc>
            </a:pPr>
            <a:r>
              <a:rPr sz="1200" spc="-20" dirty="0">
                <a:solidFill>
                  <a:srgbClr val="AC1A96"/>
                </a:solidFill>
                <a:latin typeface="Arial"/>
                <a:cs typeface="Arial"/>
              </a:rPr>
              <a:t>CONVENIENT</a:t>
            </a:r>
            <a:endParaRPr sz="1200">
              <a:latin typeface="Arial"/>
              <a:cs typeface="Arial"/>
            </a:endParaRPr>
          </a:p>
          <a:p>
            <a:pPr marL="565150">
              <a:lnSpc>
                <a:spcPts val="1435"/>
              </a:lnSpc>
            </a:pPr>
            <a:r>
              <a:rPr sz="1200" spc="-45" dirty="0">
                <a:latin typeface="Arial"/>
                <a:cs typeface="Arial"/>
              </a:rPr>
              <a:t>Instant</a:t>
            </a:r>
            <a:r>
              <a:rPr sz="1200" spc="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100%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Colombian</a:t>
            </a:r>
            <a:r>
              <a:rPr sz="1200" spc="-10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Arabica</a:t>
            </a:r>
            <a:r>
              <a:rPr sz="1200" spc="-10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gourmet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coffee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15" dirty="0">
                <a:latin typeface="Arial"/>
                <a:cs typeface="Arial"/>
              </a:rPr>
              <a:t>in</a:t>
            </a:r>
            <a:endParaRPr sz="1200">
              <a:latin typeface="Arial"/>
              <a:cs typeface="Arial"/>
            </a:endParaRPr>
          </a:p>
          <a:p>
            <a:pPr marL="565150">
              <a:lnSpc>
                <a:spcPct val="100000"/>
              </a:lnSpc>
              <a:spcBef>
                <a:spcPts val="65"/>
              </a:spcBef>
            </a:pPr>
            <a:r>
              <a:rPr sz="1200" spc="-20" dirty="0">
                <a:latin typeface="Arial"/>
                <a:cs typeface="Arial"/>
              </a:rPr>
              <a:t>single-serve</a:t>
            </a:r>
            <a:r>
              <a:rPr sz="1200" spc="17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packets.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00">
              <a:latin typeface="Arial"/>
              <a:cs typeface="Arial"/>
            </a:endParaRPr>
          </a:p>
          <a:p>
            <a:pPr marL="12700" marR="102870">
              <a:lnSpc>
                <a:spcPct val="100899"/>
              </a:lnSpc>
            </a:pPr>
            <a:r>
              <a:rPr sz="1200" spc="-10" dirty="0">
                <a:latin typeface="Arial"/>
                <a:cs typeface="Arial"/>
              </a:rPr>
              <a:t>Coffee </a:t>
            </a:r>
            <a:r>
              <a:rPr sz="1200" spc="15" dirty="0">
                <a:latin typeface="Arial"/>
                <a:cs typeface="Arial"/>
              </a:rPr>
              <a:t>is </a:t>
            </a:r>
            <a:r>
              <a:rPr sz="1200" spc="-25" dirty="0">
                <a:latin typeface="Arial"/>
                <a:cs typeface="Arial"/>
              </a:rPr>
              <a:t>amazingly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popular.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Millions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10" dirty="0">
                <a:latin typeface="Arial"/>
                <a:cs typeface="Arial"/>
              </a:rPr>
              <a:t>people </a:t>
            </a:r>
            <a:r>
              <a:rPr sz="1200" spc="-15" dirty="0">
                <a:latin typeface="Arial"/>
                <a:cs typeface="Arial"/>
              </a:rPr>
              <a:t>start their </a:t>
            </a:r>
            <a:r>
              <a:rPr sz="1200" spc="-40" dirty="0">
                <a:latin typeface="Arial"/>
                <a:cs typeface="Arial"/>
              </a:rPr>
              <a:t>day,</a:t>
            </a:r>
            <a:r>
              <a:rPr sz="1200" spc="25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drive </a:t>
            </a:r>
            <a:r>
              <a:rPr sz="1200" spc="-20" dirty="0">
                <a:latin typeface="Arial"/>
                <a:cs typeface="Arial"/>
              </a:rPr>
              <a:t>to </a:t>
            </a:r>
            <a:r>
              <a:rPr sz="1200" spc="-15" dirty="0">
                <a:latin typeface="Arial"/>
                <a:cs typeface="Arial"/>
              </a:rPr>
              <a:t> work,</a:t>
            </a:r>
            <a:r>
              <a:rPr sz="1200" spc="8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get</a:t>
            </a:r>
            <a:r>
              <a:rPr sz="1200" spc="-7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midday</a:t>
            </a:r>
            <a:r>
              <a:rPr sz="1200" spc="-10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energy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boost,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or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end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fabulous</a:t>
            </a:r>
            <a:r>
              <a:rPr sz="1200" spc="114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meal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with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steaming </a:t>
            </a:r>
            <a:r>
              <a:rPr sz="1200" spc="-31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coffee </a:t>
            </a:r>
            <a:r>
              <a:rPr sz="1200" spc="-20" dirty="0">
                <a:latin typeface="Arial"/>
                <a:cs typeface="Arial"/>
              </a:rPr>
              <a:t>cup, </a:t>
            </a:r>
            <a:r>
              <a:rPr sz="1200" dirty="0">
                <a:latin typeface="Arial"/>
                <a:cs typeface="Arial"/>
              </a:rPr>
              <a:t>so </a:t>
            </a:r>
            <a:r>
              <a:rPr sz="1200" spc="-40" dirty="0">
                <a:latin typeface="Arial"/>
                <a:cs typeface="Arial"/>
              </a:rPr>
              <a:t>why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not </a:t>
            </a:r>
            <a:r>
              <a:rPr sz="1200" spc="-10" dirty="0">
                <a:latin typeface="Arial"/>
                <a:cs typeface="Arial"/>
              </a:rPr>
              <a:t>make </a:t>
            </a:r>
            <a:r>
              <a:rPr sz="1200" spc="15" dirty="0">
                <a:latin typeface="Arial"/>
                <a:cs typeface="Arial"/>
              </a:rPr>
              <a:t>it </a:t>
            </a:r>
            <a:r>
              <a:rPr sz="1200" dirty="0">
                <a:latin typeface="Arial"/>
                <a:cs typeface="Arial"/>
              </a:rPr>
              <a:t>a </a:t>
            </a:r>
            <a:r>
              <a:rPr sz="1200" spc="-25" dirty="0">
                <a:latin typeface="Arial"/>
                <a:cs typeface="Arial"/>
              </a:rPr>
              <a:t>healthier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choice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dirty="0">
                <a:latin typeface="Arial"/>
                <a:cs typeface="Arial"/>
              </a:rPr>
              <a:t>add a </a:t>
            </a:r>
            <a:r>
              <a:rPr sz="1200" spc="-35" dirty="0">
                <a:latin typeface="Arial"/>
                <a:cs typeface="Arial"/>
              </a:rPr>
              <a:t>whole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new 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reason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love</a:t>
            </a:r>
            <a:r>
              <a:rPr sz="1200" spc="114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coffee.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spc="-20" dirty="0">
                <a:latin typeface="Arial"/>
                <a:cs typeface="Arial"/>
              </a:rPr>
              <a:t>alfa </a:t>
            </a:r>
            <a:r>
              <a:rPr sz="1200" spc="15" dirty="0">
                <a:latin typeface="Arial"/>
                <a:cs typeface="Arial"/>
              </a:rPr>
              <a:t>CAFÉ </a:t>
            </a:r>
            <a:r>
              <a:rPr sz="1200" spc="-40" dirty="0">
                <a:latin typeface="Arial"/>
                <a:cs typeface="Arial"/>
              </a:rPr>
              <a:t>NUTRA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Signature Blend </a:t>
            </a:r>
            <a:r>
              <a:rPr sz="1200" spc="15" dirty="0">
                <a:latin typeface="Arial"/>
                <a:cs typeface="Arial"/>
              </a:rPr>
              <a:t>is </a:t>
            </a:r>
            <a:r>
              <a:rPr sz="1200" dirty="0">
                <a:latin typeface="Arial"/>
                <a:cs typeface="Arial"/>
              </a:rPr>
              <a:t>a </a:t>
            </a:r>
            <a:r>
              <a:rPr sz="1200" spc="-35" dirty="0">
                <a:latin typeface="Arial"/>
                <a:cs typeface="Arial"/>
              </a:rPr>
              <a:t>flavorful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gourmet </a:t>
            </a:r>
            <a:r>
              <a:rPr sz="1200" spc="-25" dirty="0">
                <a:latin typeface="Arial"/>
                <a:cs typeface="Arial"/>
              </a:rPr>
              <a:t>instant</a:t>
            </a:r>
            <a:r>
              <a:rPr sz="1200" spc="28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coffee </a:t>
            </a:r>
            <a:r>
              <a:rPr sz="1200" spc="-10" dirty="0">
                <a:latin typeface="Arial"/>
                <a:cs typeface="Arial"/>
              </a:rPr>
              <a:t> made </a:t>
            </a:r>
            <a:r>
              <a:rPr sz="1200" spc="-15" dirty="0">
                <a:latin typeface="Arial"/>
                <a:cs typeface="Arial"/>
              </a:rPr>
              <a:t>from </a:t>
            </a:r>
            <a:r>
              <a:rPr sz="1200" dirty="0">
                <a:latin typeface="Arial"/>
                <a:cs typeface="Arial"/>
              </a:rPr>
              <a:t>100% </a:t>
            </a:r>
            <a:r>
              <a:rPr sz="1200" spc="-5" dirty="0">
                <a:latin typeface="Arial"/>
                <a:cs typeface="Arial"/>
              </a:rPr>
              <a:t>Colombian </a:t>
            </a:r>
            <a:r>
              <a:rPr sz="1200" dirty="0">
                <a:latin typeface="Arial"/>
                <a:cs typeface="Arial"/>
              </a:rPr>
              <a:t>Arabica </a:t>
            </a:r>
            <a:r>
              <a:rPr sz="1200" spc="-15" dirty="0">
                <a:latin typeface="Arial"/>
                <a:cs typeface="Arial"/>
              </a:rPr>
              <a:t>coffee beans with Coffeeberry®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spc="-20" dirty="0">
                <a:latin typeface="Arial"/>
                <a:cs typeface="Arial"/>
              </a:rPr>
              <a:t> alfa </a:t>
            </a:r>
            <a:r>
              <a:rPr sz="1200" spc="15" dirty="0">
                <a:latin typeface="Arial"/>
                <a:cs typeface="Arial"/>
              </a:rPr>
              <a:t>PXP </a:t>
            </a:r>
            <a:r>
              <a:rPr sz="1200" spc="-15" dirty="0">
                <a:latin typeface="Arial"/>
                <a:cs typeface="Arial"/>
              </a:rPr>
              <a:t>FORTE™ </a:t>
            </a:r>
            <a:r>
              <a:rPr sz="1200" spc="-5" dirty="0">
                <a:latin typeface="Arial"/>
                <a:cs typeface="Arial"/>
              </a:rPr>
              <a:t>specialty </a:t>
            </a:r>
            <a:r>
              <a:rPr sz="1200" dirty="0">
                <a:latin typeface="Arial"/>
                <a:cs typeface="Arial"/>
              </a:rPr>
              <a:t>rice </a:t>
            </a:r>
            <a:r>
              <a:rPr sz="1200" spc="-20" dirty="0">
                <a:latin typeface="Arial"/>
                <a:cs typeface="Arial"/>
              </a:rPr>
              <a:t>blend. </a:t>
            </a:r>
            <a:r>
              <a:rPr sz="1200" spc="-15" dirty="0">
                <a:latin typeface="Arial"/>
                <a:cs typeface="Arial"/>
              </a:rPr>
              <a:t>Coffeeberry®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15" dirty="0">
                <a:latin typeface="Arial"/>
                <a:cs typeface="Arial"/>
              </a:rPr>
              <a:t>is </a:t>
            </a:r>
            <a:r>
              <a:rPr sz="1200" dirty="0">
                <a:latin typeface="Arial"/>
                <a:cs typeface="Arial"/>
              </a:rPr>
              <a:t>a </a:t>
            </a:r>
            <a:r>
              <a:rPr sz="1200" spc="-25" dirty="0">
                <a:latin typeface="Arial"/>
                <a:cs typeface="Arial"/>
              </a:rPr>
              <a:t>fruit concentrate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from </a:t>
            </a: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coffee </a:t>
            </a:r>
            <a:r>
              <a:rPr sz="1200" spc="-25" dirty="0">
                <a:latin typeface="Arial"/>
                <a:cs typeface="Arial"/>
              </a:rPr>
              <a:t>cherry’s</a:t>
            </a:r>
            <a:r>
              <a:rPr sz="1200" spc="28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flesh </a:t>
            </a:r>
            <a:r>
              <a:rPr sz="1200" spc="-25" dirty="0">
                <a:latin typeface="Arial"/>
                <a:cs typeface="Arial"/>
              </a:rPr>
              <a:t>and has </a:t>
            </a:r>
            <a:r>
              <a:rPr sz="1200" dirty="0">
                <a:latin typeface="Arial"/>
                <a:cs typeface="Arial"/>
              </a:rPr>
              <a:t>a </a:t>
            </a:r>
            <a:r>
              <a:rPr sz="1200" spc="-20" dirty="0">
                <a:latin typeface="Arial"/>
                <a:cs typeface="Arial"/>
              </a:rPr>
              <a:t>higher </a:t>
            </a:r>
            <a:r>
              <a:rPr sz="1200" spc="-25" dirty="0">
                <a:latin typeface="Arial"/>
                <a:cs typeface="Arial"/>
              </a:rPr>
              <a:t>level</a:t>
            </a:r>
            <a:r>
              <a:rPr sz="1200" spc="28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20" dirty="0">
                <a:latin typeface="Arial"/>
                <a:cs typeface="Arial"/>
              </a:rPr>
              <a:t>antioxidants</a:t>
            </a:r>
            <a:r>
              <a:rPr sz="1200" spc="29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than 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any </a:t>
            </a:r>
            <a:r>
              <a:rPr sz="1200" spc="-20" dirty="0">
                <a:latin typeface="Arial"/>
                <a:cs typeface="Arial"/>
              </a:rPr>
              <a:t>other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fruit.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So </a:t>
            </a:r>
            <a:r>
              <a:rPr sz="1200" spc="-50" dirty="0">
                <a:latin typeface="Arial"/>
                <a:cs typeface="Arial"/>
              </a:rPr>
              <a:t>now,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not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only </a:t>
            </a:r>
            <a:r>
              <a:rPr sz="1200" spc="-10" dirty="0">
                <a:latin typeface="Arial"/>
                <a:cs typeface="Arial"/>
              </a:rPr>
              <a:t>are </a:t>
            </a:r>
            <a:r>
              <a:rPr sz="1200" spc="-30" dirty="0">
                <a:latin typeface="Arial"/>
                <a:cs typeface="Arial"/>
              </a:rPr>
              <a:t>you </a:t>
            </a:r>
            <a:r>
              <a:rPr sz="1200" spc="-15" dirty="0">
                <a:latin typeface="Arial"/>
                <a:cs typeface="Arial"/>
              </a:rPr>
              <a:t>getting </a:t>
            </a:r>
            <a:r>
              <a:rPr sz="1200" spc="-5" dirty="0">
                <a:latin typeface="Arial"/>
                <a:cs typeface="Arial"/>
              </a:rPr>
              <a:t>a great </a:t>
            </a:r>
            <a:r>
              <a:rPr sz="1200" spc="-15" dirty="0">
                <a:latin typeface="Arial"/>
                <a:cs typeface="Arial"/>
              </a:rPr>
              <a:t>tasting</a:t>
            </a:r>
            <a:r>
              <a:rPr sz="1200" spc="30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coffee </a:t>
            </a:r>
            <a:r>
              <a:rPr sz="1200" spc="-25" dirty="0">
                <a:latin typeface="Arial"/>
                <a:cs typeface="Arial"/>
              </a:rPr>
              <a:t>but 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also </a:t>
            </a:r>
            <a:r>
              <a:rPr sz="1200" dirty="0">
                <a:latin typeface="Arial"/>
                <a:cs typeface="Arial"/>
              </a:rPr>
              <a:t>a </a:t>
            </a:r>
            <a:r>
              <a:rPr sz="1200" spc="-35" dirty="0">
                <a:latin typeface="Arial"/>
                <a:cs typeface="Arial"/>
              </a:rPr>
              <a:t>healthy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dose of </a:t>
            </a:r>
            <a:r>
              <a:rPr sz="1200" spc="-20" dirty="0">
                <a:latin typeface="Arial"/>
                <a:cs typeface="Arial"/>
              </a:rPr>
              <a:t>antioxidants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spc="-15" dirty="0">
                <a:latin typeface="Arial"/>
                <a:cs typeface="Arial"/>
              </a:rPr>
              <a:t>polysaccharide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peptides </a:t>
            </a:r>
            <a:r>
              <a:rPr sz="1200" spc="15" dirty="0">
                <a:latin typeface="Arial"/>
                <a:cs typeface="Arial"/>
              </a:rPr>
              <a:t>in </a:t>
            </a:r>
            <a:r>
              <a:rPr sz="1200" spc="-25" dirty="0">
                <a:latin typeface="Arial"/>
                <a:cs typeface="Arial"/>
              </a:rPr>
              <a:t>every 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convenient</a:t>
            </a:r>
            <a:r>
              <a:rPr sz="1200" spc="15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single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serving-packet.*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267200" y="752475"/>
            <a:ext cx="3205480" cy="6105525"/>
            <a:chOff x="4267200" y="752475"/>
            <a:chExt cx="3205480" cy="6105525"/>
          </a:xfrm>
        </p:grpSpPr>
        <p:sp>
          <p:nvSpPr>
            <p:cNvPr id="11" name="object 11"/>
            <p:cNvSpPr/>
            <p:nvPr/>
          </p:nvSpPr>
          <p:spPr>
            <a:xfrm>
              <a:off x="7085127" y="2339327"/>
              <a:ext cx="300990" cy="349885"/>
            </a:xfrm>
            <a:custGeom>
              <a:avLst/>
              <a:gdLst/>
              <a:ahLst/>
              <a:cxnLst/>
              <a:rect l="l" t="t" r="r" b="b"/>
              <a:pathLst>
                <a:path w="300990" h="349885">
                  <a:moveTo>
                    <a:pt x="81445" y="87896"/>
                  </a:moveTo>
                  <a:lnTo>
                    <a:pt x="79006" y="75438"/>
                  </a:lnTo>
                  <a:lnTo>
                    <a:pt x="71691" y="64566"/>
                  </a:lnTo>
                  <a:lnTo>
                    <a:pt x="65925" y="58915"/>
                  </a:lnTo>
                  <a:lnTo>
                    <a:pt x="65925" y="49961"/>
                  </a:lnTo>
                  <a:lnTo>
                    <a:pt x="71691" y="44780"/>
                  </a:lnTo>
                  <a:lnTo>
                    <a:pt x="75539" y="41008"/>
                  </a:lnTo>
                  <a:lnTo>
                    <a:pt x="75539" y="35344"/>
                  </a:lnTo>
                  <a:lnTo>
                    <a:pt x="67843" y="27800"/>
                  </a:lnTo>
                  <a:lnTo>
                    <a:pt x="62077" y="27800"/>
                  </a:lnTo>
                  <a:lnTo>
                    <a:pt x="58229" y="31572"/>
                  </a:lnTo>
                  <a:lnTo>
                    <a:pt x="50914" y="42443"/>
                  </a:lnTo>
                  <a:lnTo>
                    <a:pt x="48475" y="54902"/>
                  </a:lnTo>
                  <a:lnTo>
                    <a:pt x="50914" y="67373"/>
                  </a:lnTo>
                  <a:lnTo>
                    <a:pt x="58229" y="78244"/>
                  </a:lnTo>
                  <a:lnTo>
                    <a:pt x="63512" y="83426"/>
                  </a:lnTo>
                  <a:lnTo>
                    <a:pt x="63512" y="92379"/>
                  </a:lnTo>
                  <a:lnTo>
                    <a:pt x="58229" y="98031"/>
                  </a:lnTo>
                  <a:lnTo>
                    <a:pt x="54368" y="101803"/>
                  </a:lnTo>
                  <a:lnTo>
                    <a:pt x="54368" y="107467"/>
                  </a:lnTo>
                  <a:lnTo>
                    <a:pt x="60147" y="113118"/>
                  </a:lnTo>
                  <a:lnTo>
                    <a:pt x="62547" y="114058"/>
                  </a:lnTo>
                  <a:lnTo>
                    <a:pt x="67360" y="114058"/>
                  </a:lnTo>
                  <a:lnTo>
                    <a:pt x="69773" y="113118"/>
                  </a:lnTo>
                  <a:lnTo>
                    <a:pt x="71691" y="111239"/>
                  </a:lnTo>
                  <a:lnTo>
                    <a:pt x="79006" y="100368"/>
                  </a:lnTo>
                  <a:lnTo>
                    <a:pt x="81445" y="87896"/>
                  </a:lnTo>
                  <a:close/>
                </a:path>
                <a:path w="300990" h="349885">
                  <a:moveTo>
                    <a:pt x="129552" y="60096"/>
                  </a:moveTo>
                  <a:lnTo>
                    <a:pt x="127114" y="47637"/>
                  </a:lnTo>
                  <a:lnTo>
                    <a:pt x="119811" y="36766"/>
                  </a:lnTo>
                  <a:lnTo>
                    <a:pt x="114033" y="31102"/>
                  </a:lnTo>
                  <a:lnTo>
                    <a:pt x="114033" y="22148"/>
                  </a:lnTo>
                  <a:lnTo>
                    <a:pt x="119811" y="16967"/>
                  </a:lnTo>
                  <a:lnTo>
                    <a:pt x="123659" y="13195"/>
                  </a:lnTo>
                  <a:lnTo>
                    <a:pt x="123659" y="7543"/>
                  </a:lnTo>
                  <a:lnTo>
                    <a:pt x="115963" y="0"/>
                  </a:lnTo>
                  <a:lnTo>
                    <a:pt x="110185" y="0"/>
                  </a:lnTo>
                  <a:lnTo>
                    <a:pt x="106337" y="3771"/>
                  </a:lnTo>
                  <a:lnTo>
                    <a:pt x="99034" y="14643"/>
                  </a:lnTo>
                  <a:lnTo>
                    <a:pt x="96596" y="27101"/>
                  </a:lnTo>
                  <a:lnTo>
                    <a:pt x="99034" y="39560"/>
                  </a:lnTo>
                  <a:lnTo>
                    <a:pt x="106337" y="50431"/>
                  </a:lnTo>
                  <a:lnTo>
                    <a:pt x="111633" y="56083"/>
                  </a:lnTo>
                  <a:lnTo>
                    <a:pt x="111633" y="65036"/>
                  </a:lnTo>
                  <a:lnTo>
                    <a:pt x="106337" y="70231"/>
                  </a:lnTo>
                  <a:lnTo>
                    <a:pt x="102489" y="74002"/>
                  </a:lnTo>
                  <a:lnTo>
                    <a:pt x="102489" y="79654"/>
                  </a:lnTo>
                  <a:lnTo>
                    <a:pt x="108267" y="85305"/>
                  </a:lnTo>
                  <a:lnTo>
                    <a:pt x="110667" y="86258"/>
                  </a:lnTo>
                  <a:lnTo>
                    <a:pt x="115481" y="86258"/>
                  </a:lnTo>
                  <a:lnTo>
                    <a:pt x="117881" y="85305"/>
                  </a:lnTo>
                  <a:lnTo>
                    <a:pt x="119811" y="83426"/>
                  </a:lnTo>
                  <a:lnTo>
                    <a:pt x="127114" y="72555"/>
                  </a:lnTo>
                  <a:lnTo>
                    <a:pt x="129552" y="60096"/>
                  </a:lnTo>
                  <a:close/>
                </a:path>
                <a:path w="300990" h="349885">
                  <a:moveTo>
                    <a:pt x="182003" y="87896"/>
                  </a:moveTo>
                  <a:lnTo>
                    <a:pt x="179565" y="75438"/>
                  </a:lnTo>
                  <a:lnTo>
                    <a:pt x="172262" y="64566"/>
                  </a:lnTo>
                  <a:lnTo>
                    <a:pt x="166484" y="58915"/>
                  </a:lnTo>
                  <a:lnTo>
                    <a:pt x="166484" y="49961"/>
                  </a:lnTo>
                  <a:lnTo>
                    <a:pt x="172262" y="44780"/>
                  </a:lnTo>
                  <a:lnTo>
                    <a:pt x="176110" y="41008"/>
                  </a:lnTo>
                  <a:lnTo>
                    <a:pt x="176110" y="35344"/>
                  </a:lnTo>
                  <a:lnTo>
                    <a:pt x="168414" y="27800"/>
                  </a:lnTo>
                  <a:lnTo>
                    <a:pt x="162636" y="27800"/>
                  </a:lnTo>
                  <a:lnTo>
                    <a:pt x="158788" y="31572"/>
                  </a:lnTo>
                  <a:lnTo>
                    <a:pt x="151472" y="42443"/>
                  </a:lnTo>
                  <a:lnTo>
                    <a:pt x="149047" y="54902"/>
                  </a:lnTo>
                  <a:lnTo>
                    <a:pt x="151472" y="67373"/>
                  </a:lnTo>
                  <a:lnTo>
                    <a:pt x="158788" y="78244"/>
                  </a:lnTo>
                  <a:lnTo>
                    <a:pt x="164553" y="83426"/>
                  </a:lnTo>
                  <a:lnTo>
                    <a:pt x="164553" y="92379"/>
                  </a:lnTo>
                  <a:lnTo>
                    <a:pt x="158788" y="98031"/>
                  </a:lnTo>
                  <a:lnTo>
                    <a:pt x="154940" y="101803"/>
                  </a:lnTo>
                  <a:lnTo>
                    <a:pt x="154940" y="107467"/>
                  </a:lnTo>
                  <a:lnTo>
                    <a:pt x="160705" y="113118"/>
                  </a:lnTo>
                  <a:lnTo>
                    <a:pt x="163118" y="114058"/>
                  </a:lnTo>
                  <a:lnTo>
                    <a:pt x="167932" y="114058"/>
                  </a:lnTo>
                  <a:lnTo>
                    <a:pt x="170332" y="113118"/>
                  </a:lnTo>
                  <a:lnTo>
                    <a:pt x="172262" y="111239"/>
                  </a:lnTo>
                  <a:lnTo>
                    <a:pt x="179565" y="100368"/>
                  </a:lnTo>
                  <a:lnTo>
                    <a:pt x="182003" y="87896"/>
                  </a:lnTo>
                  <a:close/>
                </a:path>
                <a:path w="300990" h="349885">
                  <a:moveTo>
                    <a:pt x="300723" y="242735"/>
                  </a:moveTo>
                  <a:lnTo>
                    <a:pt x="295033" y="215430"/>
                  </a:lnTo>
                  <a:lnTo>
                    <a:pt x="284391" y="199377"/>
                  </a:lnTo>
                  <a:lnTo>
                    <a:pt x="280098" y="192887"/>
                  </a:lnTo>
                  <a:lnTo>
                    <a:pt x="271856" y="187058"/>
                  </a:lnTo>
                  <a:lnTo>
                    <a:pt x="271856" y="242735"/>
                  </a:lnTo>
                  <a:lnTo>
                    <a:pt x="268109" y="259651"/>
                  </a:lnTo>
                  <a:lnTo>
                    <a:pt x="258508" y="273431"/>
                  </a:lnTo>
                  <a:lnTo>
                    <a:pt x="244386" y="282702"/>
                  </a:lnTo>
                  <a:lnTo>
                    <a:pt x="227114" y="286105"/>
                  </a:lnTo>
                  <a:lnTo>
                    <a:pt x="222300" y="286105"/>
                  </a:lnTo>
                  <a:lnTo>
                    <a:pt x="213639" y="284213"/>
                  </a:lnTo>
                  <a:lnTo>
                    <a:pt x="219862" y="264731"/>
                  </a:lnTo>
                  <a:lnTo>
                    <a:pt x="222046" y="255460"/>
                  </a:lnTo>
                  <a:lnTo>
                    <a:pt x="224764" y="243916"/>
                  </a:lnTo>
                  <a:lnTo>
                    <a:pt x="228320" y="222046"/>
                  </a:lnTo>
                  <a:lnTo>
                    <a:pt x="230479" y="199377"/>
                  </a:lnTo>
                  <a:lnTo>
                    <a:pt x="246684" y="203492"/>
                  </a:lnTo>
                  <a:lnTo>
                    <a:pt x="259829" y="212928"/>
                  </a:lnTo>
                  <a:lnTo>
                    <a:pt x="268643" y="226415"/>
                  </a:lnTo>
                  <a:lnTo>
                    <a:pt x="271856" y="242735"/>
                  </a:lnTo>
                  <a:lnTo>
                    <a:pt x="271856" y="187058"/>
                  </a:lnTo>
                  <a:lnTo>
                    <a:pt x="258038" y="177253"/>
                  </a:lnTo>
                  <a:lnTo>
                    <a:pt x="230962" y="170624"/>
                  </a:lnTo>
                  <a:lnTo>
                    <a:pt x="230962" y="161201"/>
                  </a:lnTo>
                  <a:lnTo>
                    <a:pt x="230962" y="142341"/>
                  </a:lnTo>
                  <a:lnTo>
                    <a:pt x="120294" y="142341"/>
                  </a:lnTo>
                  <a:lnTo>
                    <a:pt x="120294" y="184759"/>
                  </a:lnTo>
                  <a:lnTo>
                    <a:pt x="120294" y="255460"/>
                  </a:lnTo>
                  <a:lnTo>
                    <a:pt x="48120" y="255460"/>
                  </a:lnTo>
                  <a:lnTo>
                    <a:pt x="48120" y="184759"/>
                  </a:lnTo>
                  <a:lnTo>
                    <a:pt x="72174" y="161201"/>
                  </a:lnTo>
                  <a:lnTo>
                    <a:pt x="96240" y="161201"/>
                  </a:lnTo>
                  <a:lnTo>
                    <a:pt x="120294" y="184759"/>
                  </a:lnTo>
                  <a:lnTo>
                    <a:pt x="120294" y="142341"/>
                  </a:lnTo>
                  <a:lnTo>
                    <a:pt x="0" y="142341"/>
                  </a:lnTo>
                  <a:lnTo>
                    <a:pt x="0" y="180047"/>
                  </a:lnTo>
                  <a:lnTo>
                    <a:pt x="3987" y="232143"/>
                  </a:lnTo>
                  <a:lnTo>
                    <a:pt x="15278" y="279031"/>
                  </a:lnTo>
                  <a:lnTo>
                    <a:pt x="32893" y="318846"/>
                  </a:lnTo>
                  <a:lnTo>
                    <a:pt x="55816" y="349732"/>
                  </a:lnTo>
                  <a:lnTo>
                    <a:pt x="175145" y="349732"/>
                  </a:lnTo>
                  <a:lnTo>
                    <a:pt x="182816" y="341160"/>
                  </a:lnTo>
                  <a:lnTo>
                    <a:pt x="189941" y="331698"/>
                  </a:lnTo>
                  <a:lnTo>
                    <a:pt x="196532" y="321360"/>
                  </a:lnTo>
                  <a:lnTo>
                    <a:pt x="202577" y="310134"/>
                  </a:lnTo>
                  <a:lnTo>
                    <a:pt x="210273" y="312966"/>
                  </a:lnTo>
                  <a:lnTo>
                    <a:pt x="218452" y="314375"/>
                  </a:lnTo>
                  <a:lnTo>
                    <a:pt x="227596" y="314375"/>
                  </a:lnTo>
                  <a:lnTo>
                    <a:pt x="249059" y="310134"/>
                  </a:lnTo>
                  <a:lnTo>
                    <a:pt x="256070" y="308749"/>
                  </a:lnTo>
                  <a:lnTo>
                    <a:pt x="279323" y="293408"/>
                  </a:lnTo>
                  <a:lnTo>
                    <a:pt x="284340" y="286105"/>
                  </a:lnTo>
                  <a:lnTo>
                    <a:pt x="294982" y="270637"/>
                  </a:lnTo>
                  <a:lnTo>
                    <a:pt x="300723" y="242735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91350" y="2276411"/>
              <a:ext cx="481012" cy="47148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40262" y="2932369"/>
              <a:ext cx="159471" cy="34565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19925" y="2905061"/>
              <a:ext cx="395287" cy="39528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110006" y="3617683"/>
              <a:ext cx="220345" cy="259715"/>
            </a:xfrm>
            <a:custGeom>
              <a:avLst/>
              <a:gdLst/>
              <a:ahLst/>
              <a:cxnLst/>
              <a:rect l="l" t="t" r="r" b="b"/>
              <a:pathLst>
                <a:path w="220345" h="259714">
                  <a:moveTo>
                    <a:pt x="117843" y="78562"/>
                  </a:moveTo>
                  <a:lnTo>
                    <a:pt x="102133" y="78562"/>
                  </a:lnTo>
                  <a:lnTo>
                    <a:pt x="102133" y="133553"/>
                  </a:lnTo>
                  <a:lnTo>
                    <a:pt x="47142" y="133553"/>
                  </a:lnTo>
                  <a:lnTo>
                    <a:pt x="47142" y="149263"/>
                  </a:lnTo>
                  <a:lnTo>
                    <a:pt x="114312" y="149263"/>
                  </a:lnTo>
                  <a:lnTo>
                    <a:pt x="117843" y="145719"/>
                  </a:lnTo>
                  <a:lnTo>
                    <a:pt x="117843" y="78562"/>
                  </a:lnTo>
                  <a:close/>
                </a:path>
                <a:path w="220345" h="259714">
                  <a:moveTo>
                    <a:pt x="219964" y="141401"/>
                  </a:moveTo>
                  <a:lnTo>
                    <a:pt x="212013" y="100304"/>
                  </a:lnTo>
                  <a:lnTo>
                    <a:pt x="196392" y="75882"/>
                  </a:lnTo>
                  <a:lnTo>
                    <a:pt x="196392" y="141401"/>
                  </a:lnTo>
                  <a:lnTo>
                    <a:pt x="189585" y="174955"/>
                  </a:lnTo>
                  <a:lnTo>
                    <a:pt x="171018" y="202438"/>
                  </a:lnTo>
                  <a:lnTo>
                    <a:pt x="143535" y="221005"/>
                  </a:lnTo>
                  <a:lnTo>
                    <a:pt x="109982" y="227812"/>
                  </a:lnTo>
                  <a:lnTo>
                    <a:pt x="76428" y="221005"/>
                  </a:lnTo>
                  <a:lnTo>
                    <a:pt x="48958" y="202438"/>
                  </a:lnTo>
                  <a:lnTo>
                    <a:pt x="30391" y="174955"/>
                  </a:lnTo>
                  <a:lnTo>
                    <a:pt x="23571" y="141401"/>
                  </a:lnTo>
                  <a:lnTo>
                    <a:pt x="30391" y="107848"/>
                  </a:lnTo>
                  <a:lnTo>
                    <a:pt x="48958" y="80378"/>
                  </a:lnTo>
                  <a:lnTo>
                    <a:pt x="76428" y="61810"/>
                  </a:lnTo>
                  <a:lnTo>
                    <a:pt x="109982" y="54991"/>
                  </a:lnTo>
                  <a:lnTo>
                    <a:pt x="143535" y="61810"/>
                  </a:lnTo>
                  <a:lnTo>
                    <a:pt x="171018" y="80378"/>
                  </a:lnTo>
                  <a:lnTo>
                    <a:pt x="189585" y="107848"/>
                  </a:lnTo>
                  <a:lnTo>
                    <a:pt x="196392" y="141401"/>
                  </a:lnTo>
                  <a:lnTo>
                    <a:pt x="196392" y="75882"/>
                  </a:lnTo>
                  <a:lnTo>
                    <a:pt x="190258" y="66281"/>
                  </a:lnTo>
                  <a:lnTo>
                    <a:pt x="174917" y="54991"/>
                  </a:lnTo>
                  <a:lnTo>
                    <a:pt x="157822" y="42418"/>
                  </a:lnTo>
                  <a:lnTo>
                    <a:pt x="117843" y="31813"/>
                  </a:lnTo>
                  <a:lnTo>
                    <a:pt x="117843" y="15709"/>
                  </a:lnTo>
                  <a:lnTo>
                    <a:pt x="137871" y="15709"/>
                  </a:lnTo>
                  <a:lnTo>
                    <a:pt x="141414" y="12179"/>
                  </a:lnTo>
                  <a:lnTo>
                    <a:pt x="141414" y="3530"/>
                  </a:lnTo>
                  <a:lnTo>
                    <a:pt x="137871" y="0"/>
                  </a:lnTo>
                  <a:lnTo>
                    <a:pt x="82092" y="0"/>
                  </a:lnTo>
                  <a:lnTo>
                    <a:pt x="78562" y="3530"/>
                  </a:lnTo>
                  <a:lnTo>
                    <a:pt x="78562" y="12179"/>
                  </a:lnTo>
                  <a:lnTo>
                    <a:pt x="82092" y="15709"/>
                  </a:lnTo>
                  <a:lnTo>
                    <a:pt x="102133" y="15709"/>
                  </a:lnTo>
                  <a:lnTo>
                    <a:pt x="102133" y="31813"/>
                  </a:lnTo>
                  <a:lnTo>
                    <a:pt x="62141" y="42418"/>
                  </a:lnTo>
                  <a:lnTo>
                    <a:pt x="29705" y="66281"/>
                  </a:lnTo>
                  <a:lnTo>
                    <a:pt x="7950" y="100304"/>
                  </a:lnTo>
                  <a:lnTo>
                    <a:pt x="0" y="141401"/>
                  </a:lnTo>
                  <a:lnTo>
                    <a:pt x="2171" y="163271"/>
                  </a:lnTo>
                  <a:lnTo>
                    <a:pt x="8356" y="183578"/>
                  </a:lnTo>
                  <a:lnTo>
                    <a:pt x="18237" y="202107"/>
                  </a:lnTo>
                  <a:lnTo>
                    <a:pt x="31432" y="218389"/>
                  </a:lnTo>
                  <a:lnTo>
                    <a:pt x="16497" y="247853"/>
                  </a:lnTo>
                  <a:lnTo>
                    <a:pt x="14541" y="251777"/>
                  </a:lnTo>
                  <a:lnTo>
                    <a:pt x="16116" y="256489"/>
                  </a:lnTo>
                  <a:lnTo>
                    <a:pt x="20040" y="258457"/>
                  </a:lnTo>
                  <a:lnTo>
                    <a:pt x="22390" y="259245"/>
                  </a:lnTo>
                  <a:lnTo>
                    <a:pt x="26327" y="259245"/>
                  </a:lnTo>
                  <a:lnTo>
                    <a:pt x="29070" y="257670"/>
                  </a:lnTo>
                  <a:lnTo>
                    <a:pt x="30645" y="254914"/>
                  </a:lnTo>
                  <a:lnTo>
                    <a:pt x="43599" y="228993"/>
                  </a:lnTo>
                  <a:lnTo>
                    <a:pt x="58229" y="238455"/>
                  </a:lnTo>
                  <a:lnTo>
                    <a:pt x="74295" y="245491"/>
                  </a:lnTo>
                  <a:lnTo>
                    <a:pt x="91605" y="249872"/>
                  </a:lnTo>
                  <a:lnTo>
                    <a:pt x="109982" y="251383"/>
                  </a:lnTo>
                  <a:lnTo>
                    <a:pt x="128371" y="249872"/>
                  </a:lnTo>
                  <a:lnTo>
                    <a:pt x="145681" y="245491"/>
                  </a:lnTo>
                  <a:lnTo>
                    <a:pt x="161747" y="238455"/>
                  </a:lnTo>
                  <a:lnTo>
                    <a:pt x="176364" y="228993"/>
                  </a:lnTo>
                  <a:lnTo>
                    <a:pt x="189331" y="254914"/>
                  </a:lnTo>
                  <a:lnTo>
                    <a:pt x="190893" y="257670"/>
                  </a:lnTo>
                  <a:lnTo>
                    <a:pt x="193649" y="259245"/>
                  </a:lnTo>
                  <a:lnTo>
                    <a:pt x="197573" y="259245"/>
                  </a:lnTo>
                  <a:lnTo>
                    <a:pt x="199936" y="258457"/>
                  </a:lnTo>
                  <a:lnTo>
                    <a:pt x="203860" y="256489"/>
                  </a:lnTo>
                  <a:lnTo>
                    <a:pt x="205435" y="251777"/>
                  </a:lnTo>
                  <a:lnTo>
                    <a:pt x="203466" y="247853"/>
                  </a:lnTo>
                  <a:lnTo>
                    <a:pt x="193916" y="228993"/>
                  </a:lnTo>
                  <a:lnTo>
                    <a:pt x="193319" y="227812"/>
                  </a:lnTo>
                  <a:lnTo>
                    <a:pt x="188544" y="218389"/>
                  </a:lnTo>
                  <a:lnTo>
                    <a:pt x="201574" y="202272"/>
                  </a:lnTo>
                  <a:lnTo>
                    <a:pt x="211467" y="183730"/>
                  </a:lnTo>
                  <a:lnTo>
                    <a:pt x="217766" y="163207"/>
                  </a:lnTo>
                  <a:lnTo>
                    <a:pt x="219964" y="141401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71060" y="3612573"/>
              <a:ext cx="81306" cy="7973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088807" y="3612180"/>
              <a:ext cx="80645" cy="80645"/>
            </a:xfrm>
            <a:custGeom>
              <a:avLst/>
              <a:gdLst/>
              <a:ahLst/>
              <a:cxnLst/>
              <a:rect l="l" t="t" r="r" b="b"/>
              <a:pathLst>
                <a:path w="80645" h="80645">
                  <a:moveTo>
                    <a:pt x="48509" y="0"/>
                  </a:moveTo>
                  <a:lnTo>
                    <a:pt x="4713" y="37314"/>
                  </a:lnTo>
                  <a:lnTo>
                    <a:pt x="0" y="48509"/>
                  </a:lnTo>
                  <a:lnTo>
                    <a:pt x="1178" y="54437"/>
                  </a:lnTo>
                  <a:lnTo>
                    <a:pt x="4713" y="59703"/>
                  </a:lnTo>
                  <a:lnTo>
                    <a:pt x="25138" y="80128"/>
                  </a:lnTo>
                  <a:lnTo>
                    <a:pt x="80128" y="25138"/>
                  </a:lnTo>
                  <a:lnTo>
                    <a:pt x="59703" y="4713"/>
                  </a:lnTo>
                  <a:lnTo>
                    <a:pt x="54437" y="1178"/>
                  </a:lnTo>
                  <a:lnTo>
                    <a:pt x="48509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19925" y="3543236"/>
              <a:ext cx="395287" cy="39528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67200" y="3724275"/>
              <a:ext cx="2667000" cy="313372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76750" y="3933823"/>
              <a:ext cx="2066925" cy="28575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48175" y="752475"/>
              <a:ext cx="666750" cy="4953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20501" y="6485254"/>
            <a:ext cx="15240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spc="-10" dirty="0">
                <a:solidFill>
                  <a:srgbClr val="888888"/>
                </a:solidFill>
                <a:latin typeface="Calibri"/>
                <a:cs typeface="Calibri"/>
              </a:rPr>
              <a:t>51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114925" y="1752600"/>
            <a:ext cx="7077075" cy="5105400"/>
            <a:chOff x="5114925" y="1752600"/>
            <a:chExt cx="7077075" cy="5105400"/>
          </a:xfrm>
        </p:grpSpPr>
        <p:sp>
          <p:nvSpPr>
            <p:cNvPr id="4" name="object 4"/>
            <p:cNvSpPr/>
            <p:nvPr/>
          </p:nvSpPr>
          <p:spPr>
            <a:xfrm>
              <a:off x="5114925" y="1752600"/>
              <a:ext cx="7077075" cy="5105400"/>
            </a:xfrm>
            <a:custGeom>
              <a:avLst/>
              <a:gdLst/>
              <a:ahLst/>
              <a:cxnLst/>
              <a:rect l="l" t="t" r="r" b="b"/>
              <a:pathLst>
                <a:path w="7077075" h="5105400">
                  <a:moveTo>
                    <a:pt x="7077075" y="0"/>
                  </a:moveTo>
                  <a:lnTo>
                    <a:pt x="0" y="0"/>
                  </a:lnTo>
                  <a:lnTo>
                    <a:pt x="0" y="5105396"/>
                  </a:lnTo>
                  <a:lnTo>
                    <a:pt x="7077075" y="5105396"/>
                  </a:lnTo>
                  <a:lnTo>
                    <a:pt x="70770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91200" y="3333750"/>
              <a:ext cx="819150" cy="4572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486525" y="207581"/>
            <a:ext cx="3351529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AC1A96"/>
                </a:solidFill>
              </a:rPr>
              <a:t>TWICE</a:t>
            </a:r>
            <a:r>
              <a:rPr sz="2400" spc="-20" dirty="0">
                <a:solidFill>
                  <a:srgbClr val="AC1A96"/>
                </a:solidFill>
              </a:rPr>
              <a:t> </a:t>
            </a:r>
            <a:r>
              <a:rPr sz="2400" spc="5" dirty="0">
                <a:solidFill>
                  <a:srgbClr val="AC1A96"/>
                </a:solidFill>
              </a:rPr>
              <a:t>THE</a:t>
            </a:r>
            <a:r>
              <a:rPr sz="2400" spc="-20" dirty="0">
                <a:solidFill>
                  <a:srgbClr val="AC1A96"/>
                </a:solidFill>
              </a:rPr>
              <a:t> </a:t>
            </a:r>
            <a:r>
              <a:rPr sz="2400" dirty="0">
                <a:solidFill>
                  <a:srgbClr val="AC1A96"/>
                </a:solidFill>
              </a:rPr>
              <a:t>CHOICE</a:t>
            </a:r>
            <a:endParaRPr sz="2400"/>
          </a:p>
        </p:txBody>
      </p:sp>
      <p:sp>
        <p:nvSpPr>
          <p:cNvPr id="7" name="object 7"/>
          <p:cNvSpPr txBox="1"/>
          <p:nvPr/>
        </p:nvSpPr>
        <p:spPr>
          <a:xfrm>
            <a:off x="6496050" y="579437"/>
            <a:ext cx="5405755" cy="57873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spc="25" dirty="0">
                <a:latin typeface="Arial Black"/>
                <a:cs typeface="Arial Black"/>
              </a:rPr>
              <a:t>MAKE</a:t>
            </a:r>
            <a:r>
              <a:rPr sz="1550" spc="55" dirty="0">
                <a:latin typeface="Arial Black"/>
                <a:cs typeface="Arial Black"/>
              </a:rPr>
              <a:t> </a:t>
            </a:r>
            <a:r>
              <a:rPr sz="1550" spc="25" dirty="0">
                <a:latin typeface="Arial Black"/>
                <a:cs typeface="Arial Black"/>
              </a:rPr>
              <a:t>THE</a:t>
            </a:r>
            <a:r>
              <a:rPr sz="1550" spc="60" dirty="0">
                <a:latin typeface="Arial Black"/>
                <a:cs typeface="Arial Black"/>
              </a:rPr>
              <a:t> </a:t>
            </a:r>
            <a:r>
              <a:rPr sz="1550" spc="25" dirty="0">
                <a:latin typeface="Arial Black"/>
                <a:cs typeface="Arial Black"/>
              </a:rPr>
              <a:t>MOST</a:t>
            </a:r>
            <a:r>
              <a:rPr sz="1550" spc="60" dirty="0">
                <a:latin typeface="Arial Black"/>
                <a:cs typeface="Arial Black"/>
              </a:rPr>
              <a:t> </a:t>
            </a:r>
            <a:r>
              <a:rPr sz="1550" spc="35" dirty="0">
                <a:latin typeface="Arial Black"/>
                <a:cs typeface="Arial Black"/>
              </a:rPr>
              <a:t>OF</a:t>
            </a:r>
            <a:r>
              <a:rPr sz="1550" dirty="0">
                <a:latin typeface="Arial Black"/>
                <a:cs typeface="Arial Black"/>
              </a:rPr>
              <a:t> </a:t>
            </a:r>
            <a:r>
              <a:rPr sz="1550" spc="25" dirty="0">
                <a:latin typeface="Arial Black"/>
                <a:cs typeface="Arial Black"/>
              </a:rPr>
              <a:t>THE</a:t>
            </a:r>
            <a:r>
              <a:rPr sz="1550" spc="-10" dirty="0">
                <a:latin typeface="Arial Black"/>
                <a:cs typeface="Arial Black"/>
              </a:rPr>
              <a:t> </a:t>
            </a:r>
            <a:r>
              <a:rPr sz="1550" spc="-75" dirty="0">
                <a:latin typeface="Arial Black"/>
                <a:cs typeface="Arial Black"/>
              </a:rPr>
              <a:t>DAY</a:t>
            </a:r>
            <a:endParaRPr sz="1550">
              <a:latin typeface="Arial Black"/>
              <a:cs typeface="Arial Black"/>
            </a:endParaRPr>
          </a:p>
          <a:p>
            <a:pPr marL="482600">
              <a:lnSpc>
                <a:spcPct val="100000"/>
              </a:lnSpc>
              <a:spcBef>
                <a:spcPts val="1635"/>
              </a:spcBef>
            </a:pPr>
            <a:r>
              <a:rPr sz="1200" spc="-30" dirty="0">
                <a:solidFill>
                  <a:srgbClr val="AC1A96"/>
                </a:solidFill>
                <a:latin typeface="Arial"/>
                <a:cs typeface="Arial"/>
              </a:rPr>
              <a:t>INDULGE</a:t>
            </a:r>
            <a:endParaRPr sz="1200">
              <a:latin typeface="Arial"/>
              <a:cs typeface="Arial"/>
            </a:endParaRPr>
          </a:p>
          <a:p>
            <a:pPr marL="482600" marR="287020">
              <a:lnSpc>
                <a:spcPts val="1430"/>
              </a:lnSpc>
              <a:spcBef>
                <a:spcPts val="114"/>
              </a:spcBef>
            </a:pPr>
            <a:r>
              <a:rPr sz="1200" spc="-20" dirty="0">
                <a:latin typeface="Arial"/>
                <a:cs typeface="Arial"/>
              </a:rPr>
              <a:t>alfa </a:t>
            </a:r>
            <a:r>
              <a:rPr sz="1200" spc="15" dirty="0">
                <a:latin typeface="Arial"/>
                <a:cs typeface="Arial"/>
              </a:rPr>
              <a:t>CAFÉ </a:t>
            </a:r>
            <a:r>
              <a:rPr sz="1200" spc="-40" dirty="0">
                <a:latin typeface="Arial"/>
                <a:cs typeface="Arial"/>
              </a:rPr>
              <a:t>NUTRA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Lite </a:t>
            </a:r>
            <a:r>
              <a:rPr sz="1200" spc="-20" dirty="0">
                <a:latin typeface="Arial"/>
                <a:cs typeface="Arial"/>
              </a:rPr>
              <a:t>Blend </a:t>
            </a:r>
            <a:r>
              <a:rPr sz="1200" dirty="0">
                <a:latin typeface="Arial"/>
                <a:cs typeface="Arial"/>
              </a:rPr>
              <a:t>can </a:t>
            </a:r>
            <a:r>
              <a:rPr sz="1200" spc="-10" dirty="0">
                <a:latin typeface="Arial"/>
                <a:cs typeface="Arial"/>
              </a:rPr>
              <a:t>satisfy </a:t>
            </a:r>
            <a:r>
              <a:rPr sz="1200" spc="-40" dirty="0">
                <a:latin typeface="Arial"/>
                <a:cs typeface="Arial"/>
              </a:rPr>
              <a:t>your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coffee </a:t>
            </a:r>
            <a:r>
              <a:rPr sz="1200" spc="-25" dirty="0">
                <a:latin typeface="Arial"/>
                <a:cs typeface="Arial"/>
              </a:rPr>
              <a:t>craving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dirty="0">
                <a:latin typeface="Arial"/>
                <a:cs typeface="Arial"/>
              </a:rPr>
              <a:t>a 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desire </a:t>
            </a:r>
            <a:r>
              <a:rPr sz="1200" spc="-15" dirty="0">
                <a:latin typeface="Arial"/>
                <a:cs typeface="Arial"/>
              </a:rPr>
              <a:t>for </a:t>
            </a:r>
            <a:r>
              <a:rPr sz="1200" dirty="0">
                <a:latin typeface="Arial"/>
                <a:cs typeface="Arial"/>
              </a:rPr>
              <a:t>a </a:t>
            </a:r>
            <a:r>
              <a:rPr sz="1200" spc="-25" dirty="0">
                <a:latin typeface="Arial"/>
                <a:cs typeface="Arial"/>
              </a:rPr>
              <a:t>new </a:t>
            </a:r>
            <a:r>
              <a:rPr sz="1200" spc="-40" dirty="0">
                <a:latin typeface="Arial"/>
                <a:cs typeface="Arial"/>
              </a:rPr>
              <a:t>you.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We </a:t>
            </a:r>
            <a:r>
              <a:rPr sz="1200" spc="-10" dirty="0">
                <a:latin typeface="Arial"/>
                <a:cs typeface="Arial"/>
              </a:rPr>
              <a:t>make </a:t>
            </a:r>
            <a:r>
              <a:rPr sz="1200" spc="15" dirty="0">
                <a:latin typeface="Arial"/>
                <a:cs typeface="Arial"/>
              </a:rPr>
              <a:t>it </a:t>
            </a:r>
            <a:r>
              <a:rPr sz="1200" spc="-15" dirty="0">
                <a:latin typeface="Arial"/>
                <a:cs typeface="Arial"/>
              </a:rPr>
              <a:t>with </a:t>
            </a:r>
            <a:r>
              <a:rPr sz="1200" dirty="0">
                <a:latin typeface="Arial"/>
                <a:cs typeface="Arial"/>
              </a:rPr>
              <a:t>100% </a:t>
            </a:r>
            <a:r>
              <a:rPr sz="1200" spc="-5" dirty="0">
                <a:latin typeface="Arial"/>
                <a:cs typeface="Arial"/>
              </a:rPr>
              <a:t>Colombian </a:t>
            </a:r>
            <a:r>
              <a:rPr sz="1200" dirty="0">
                <a:latin typeface="Arial"/>
                <a:cs typeface="Arial"/>
              </a:rPr>
              <a:t>Arabica </a:t>
            </a:r>
            <a:r>
              <a:rPr sz="1200" spc="-10" dirty="0">
                <a:latin typeface="Arial"/>
                <a:cs typeface="Arial"/>
              </a:rPr>
              <a:t>dark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roast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coffee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beans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Garcinia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Cambogia</a:t>
            </a:r>
            <a:r>
              <a:rPr sz="1200" spc="-9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help</a:t>
            </a:r>
            <a:r>
              <a:rPr sz="1200" spc="114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suppress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appetite </a:t>
            </a:r>
            <a:r>
              <a:rPr sz="1200" spc="-31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food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cravings.</a:t>
            </a:r>
            <a:r>
              <a:rPr sz="1200" spc="1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50">
              <a:latin typeface="Arial"/>
              <a:cs typeface="Arial"/>
            </a:endParaRPr>
          </a:p>
          <a:p>
            <a:pPr marL="987425">
              <a:lnSpc>
                <a:spcPct val="100000"/>
              </a:lnSpc>
            </a:pPr>
            <a:r>
              <a:rPr sz="1200" dirty="0">
                <a:solidFill>
                  <a:srgbClr val="AC1A96"/>
                </a:solidFill>
                <a:latin typeface="Arial"/>
                <a:cs typeface="Arial"/>
              </a:rPr>
              <a:t>WELLNESS</a:t>
            </a:r>
            <a:endParaRPr sz="1200">
              <a:latin typeface="Arial"/>
              <a:cs typeface="Arial"/>
            </a:endParaRPr>
          </a:p>
          <a:p>
            <a:pPr marL="996950" marR="956310" indent="-9525">
              <a:lnSpc>
                <a:spcPts val="1430"/>
              </a:lnSpc>
              <a:spcBef>
                <a:spcPts val="120"/>
              </a:spcBef>
            </a:pPr>
            <a:r>
              <a:rPr sz="1200" spc="-50" dirty="0">
                <a:latin typeface="Arial"/>
                <a:cs typeface="Arial"/>
              </a:rPr>
              <a:t>IGOB</a:t>
            </a:r>
            <a:r>
              <a:rPr sz="1200" spc="20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131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5" dirty="0">
                <a:latin typeface="Arial"/>
                <a:cs typeface="Arial"/>
              </a:rPr>
              <a:t>is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an</a:t>
            </a:r>
            <a:r>
              <a:rPr sz="1200" spc="-10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African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Mango</a:t>
            </a:r>
            <a:r>
              <a:rPr sz="1200" spc="114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extract</a:t>
            </a:r>
            <a:r>
              <a:rPr sz="1200" spc="7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known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for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its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health</a:t>
            </a:r>
            <a:r>
              <a:rPr sz="1200" spc="114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wellness</a:t>
            </a:r>
            <a:r>
              <a:rPr sz="1200" spc="1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properties.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50">
              <a:latin typeface="Arial"/>
              <a:cs typeface="Arial"/>
            </a:endParaRPr>
          </a:p>
          <a:p>
            <a:pPr marL="987425">
              <a:lnSpc>
                <a:spcPts val="1430"/>
              </a:lnSpc>
            </a:pPr>
            <a:r>
              <a:rPr sz="1200" spc="-30" dirty="0">
                <a:solidFill>
                  <a:srgbClr val="AC1A96"/>
                </a:solidFill>
                <a:latin typeface="Arial"/>
                <a:cs typeface="Arial"/>
              </a:rPr>
              <a:t>CONTROL</a:t>
            </a:r>
            <a:endParaRPr sz="1200">
              <a:latin typeface="Arial"/>
              <a:cs typeface="Arial"/>
            </a:endParaRPr>
          </a:p>
          <a:p>
            <a:pPr marL="987425">
              <a:lnSpc>
                <a:spcPts val="1430"/>
              </a:lnSpc>
            </a:pPr>
            <a:r>
              <a:rPr sz="1200" spc="-45" dirty="0">
                <a:latin typeface="Arial"/>
                <a:cs typeface="Arial"/>
              </a:rPr>
              <a:t>H</a:t>
            </a:r>
            <a:r>
              <a:rPr sz="1200" spc="30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30" dirty="0">
                <a:latin typeface="Arial"/>
                <a:cs typeface="Arial"/>
              </a:rPr>
              <a:t>i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-40" dirty="0">
                <a:latin typeface="Arial"/>
                <a:cs typeface="Arial"/>
              </a:rPr>
              <a:t> G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c</a:t>
            </a:r>
            <a:r>
              <a:rPr sz="1200" spc="30" dirty="0">
                <a:latin typeface="Arial"/>
                <a:cs typeface="Arial"/>
              </a:rPr>
              <a:t>i</a:t>
            </a:r>
            <a:r>
              <a:rPr sz="1200" spc="-70" dirty="0">
                <a:latin typeface="Arial"/>
                <a:cs typeface="Arial"/>
              </a:rPr>
              <a:t>n</a:t>
            </a:r>
            <a:r>
              <a:rPr sz="1200" spc="30" dirty="0">
                <a:latin typeface="Arial"/>
                <a:cs typeface="Arial"/>
              </a:rPr>
              <a:t>i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2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30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bog</a:t>
            </a:r>
            <a:r>
              <a:rPr sz="1200" spc="30" dirty="0">
                <a:latin typeface="Arial"/>
                <a:cs typeface="Arial"/>
              </a:rPr>
              <a:t>i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30" dirty="0">
                <a:latin typeface="Arial"/>
                <a:cs typeface="Arial"/>
              </a:rPr>
              <a:t>’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-9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ac</a:t>
            </a:r>
            <a:r>
              <a:rPr sz="1200" spc="-40" dirty="0">
                <a:latin typeface="Arial"/>
                <a:cs typeface="Arial"/>
              </a:rPr>
              <a:t>t</a:t>
            </a:r>
            <a:r>
              <a:rPr sz="1200" spc="30" dirty="0">
                <a:latin typeface="Arial"/>
                <a:cs typeface="Arial"/>
              </a:rPr>
              <a:t>i</a:t>
            </a:r>
            <a:r>
              <a:rPr sz="1200" spc="-80" dirty="0">
                <a:latin typeface="Arial"/>
                <a:cs typeface="Arial"/>
              </a:rPr>
              <a:t>v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30" dirty="0">
                <a:latin typeface="Arial"/>
                <a:cs typeface="Arial"/>
              </a:rPr>
              <a:t>i</a:t>
            </a:r>
            <a:r>
              <a:rPr sz="1200" spc="-70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ed</a:t>
            </a:r>
            <a:r>
              <a:rPr sz="1200" spc="30" dirty="0">
                <a:latin typeface="Arial"/>
                <a:cs typeface="Arial"/>
              </a:rPr>
              <a:t>i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70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t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f</a:t>
            </a:r>
            <a:r>
              <a:rPr sz="1200" dirty="0">
                <a:latin typeface="Arial"/>
                <a:cs typeface="Arial"/>
              </a:rPr>
              <a:t>or</a:t>
            </a:r>
            <a:endParaRPr sz="1200">
              <a:latin typeface="Arial"/>
              <a:cs typeface="Arial"/>
            </a:endParaRPr>
          </a:p>
          <a:p>
            <a:pPr marL="996950">
              <a:lnSpc>
                <a:spcPct val="100000"/>
              </a:lnSpc>
              <a:spcBef>
                <a:spcPts val="65"/>
              </a:spcBef>
            </a:pPr>
            <a:r>
              <a:rPr sz="1200" spc="-15" dirty="0">
                <a:latin typeface="Arial"/>
                <a:cs typeface="Arial"/>
              </a:rPr>
              <a:t>better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appetite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control.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Arial"/>
              <a:cs typeface="Arial"/>
            </a:endParaRPr>
          </a:p>
          <a:p>
            <a:pPr marL="987425">
              <a:lnSpc>
                <a:spcPts val="1435"/>
              </a:lnSpc>
              <a:spcBef>
                <a:spcPts val="5"/>
              </a:spcBef>
            </a:pPr>
            <a:r>
              <a:rPr sz="1200" spc="-20" dirty="0">
                <a:solidFill>
                  <a:srgbClr val="AC1A96"/>
                </a:solidFill>
                <a:latin typeface="Arial"/>
                <a:cs typeface="Arial"/>
              </a:rPr>
              <a:t>CONVENIENT</a:t>
            </a:r>
            <a:endParaRPr sz="1200">
              <a:latin typeface="Arial"/>
              <a:cs typeface="Arial"/>
            </a:endParaRPr>
          </a:p>
          <a:p>
            <a:pPr marL="987425">
              <a:lnSpc>
                <a:spcPts val="1435"/>
              </a:lnSpc>
            </a:pPr>
            <a:r>
              <a:rPr sz="1200" spc="-30" dirty="0">
                <a:latin typeface="Arial Black"/>
                <a:cs typeface="Arial Black"/>
              </a:rPr>
              <a:t>I</a:t>
            </a:r>
            <a:r>
              <a:rPr sz="1200" spc="-30" dirty="0">
                <a:latin typeface="Arial"/>
                <a:cs typeface="Arial"/>
              </a:rPr>
              <a:t>nstant</a:t>
            </a:r>
            <a:r>
              <a:rPr sz="1200" spc="1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100%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Colombian</a:t>
            </a:r>
            <a:r>
              <a:rPr sz="1200" spc="-18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Arabica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gourmet</a:t>
            </a:r>
            <a:r>
              <a:rPr sz="1200" spc="8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dark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roast</a:t>
            </a:r>
            <a:endParaRPr sz="1200">
              <a:latin typeface="Arial"/>
              <a:cs typeface="Arial"/>
            </a:endParaRPr>
          </a:p>
          <a:p>
            <a:pPr marL="996950">
              <a:lnSpc>
                <a:spcPct val="100000"/>
              </a:lnSpc>
              <a:spcBef>
                <a:spcPts val="60"/>
              </a:spcBef>
            </a:pPr>
            <a:r>
              <a:rPr sz="1200" spc="-15" dirty="0">
                <a:latin typeface="Arial"/>
                <a:cs typeface="Arial"/>
              </a:rPr>
              <a:t>coffee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15" dirty="0">
                <a:latin typeface="Arial"/>
                <a:cs typeface="Arial"/>
              </a:rPr>
              <a:t>in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single-serve</a:t>
            </a:r>
            <a:r>
              <a:rPr sz="1200" spc="114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packets.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Arial"/>
              <a:cs typeface="Arial"/>
            </a:endParaRPr>
          </a:p>
          <a:p>
            <a:pPr marL="482600" marR="5080">
              <a:lnSpc>
                <a:spcPct val="100099"/>
              </a:lnSpc>
            </a:pPr>
            <a:r>
              <a:rPr sz="1200" spc="-10" dirty="0">
                <a:latin typeface="Arial"/>
                <a:cs typeface="Arial"/>
              </a:rPr>
              <a:t>Coffee </a:t>
            </a:r>
            <a:r>
              <a:rPr sz="1200" spc="15" dirty="0">
                <a:latin typeface="Arial"/>
                <a:cs typeface="Arial"/>
              </a:rPr>
              <a:t>is </a:t>
            </a:r>
            <a:r>
              <a:rPr sz="1200" spc="-25" dirty="0">
                <a:latin typeface="Arial"/>
                <a:cs typeface="Arial"/>
              </a:rPr>
              <a:t>amazingly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popular.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Millions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10" dirty="0">
                <a:latin typeface="Arial"/>
                <a:cs typeface="Arial"/>
              </a:rPr>
              <a:t>people </a:t>
            </a:r>
            <a:r>
              <a:rPr sz="1200" spc="-15" dirty="0">
                <a:latin typeface="Arial"/>
                <a:cs typeface="Arial"/>
              </a:rPr>
              <a:t>start their </a:t>
            </a:r>
            <a:r>
              <a:rPr sz="1200" spc="-40" dirty="0">
                <a:latin typeface="Arial"/>
                <a:cs typeface="Arial"/>
              </a:rPr>
              <a:t>day,</a:t>
            </a:r>
            <a:r>
              <a:rPr sz="1200" spc="25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drive </a:t>
            </a:r>
            <a:r>
              <a:rPr sz="1200" spc="-20" dirty="0">
                <a:latin typeface="Arial"/>
                <a:cs typeface="Arial"/>
              </a:rPr>
              <a:t>to </a:t>
            </a:r>
            <a:r>
              <a:rPr sz="1200" spc="-15" dirty="0">
                <a:latin typeface="Arial"/>
                <a:cs typeface="Arial"/>
              </a:rPr>
              <a:t> work,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get</a:t>
            </a:r>
            <a:r>
              <a:rPr sz="1200" spc="-7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a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midday</a:t>
            </a:r>
            <a:r>
              <a:rPr sz="1200" spc="-10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energy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boost,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or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end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a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fabulous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meal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with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a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steaming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coffee </a:t>
            </a:r>
            <a:r>
              <a:rPr sz="1200" spc="-20" dirty="0">
                <a:latin typeface="Arial"/>
                <a:cs typeface="Arial"/>
              </a:rPr>
              <a:t>cup, </a:t>
            </a:r>
            <a:r>
              <a:rPr sz="1200" spc="-5" dirty="0">
                <a:latin typeface="Arial"/>
                <a:cs typeface="Arial"/>
              </a:rPr>
              <a:t>so </a:t>
            </a:r>
            <a:r>
              <a:rPr sz="1200" spc="-40" dirty="0">
                <a:latin typeface="Arial"/>
                <a:cs typeface="Arial"/>
              </a:rPr>
              <a:t>why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not </a:t>
            </a:r>
            <a:r>
              <a:rPr sz="1200" spc="-10" dirty="0">
                <a:latin typeface="Arial"/>
                <a:cs typeface="Arial"/>
              </a:rPr>
              <a:t>make </a:t>
            </a:r>
            <a:r>
              <a:rPr sz="1200" spc="15" dirty="0">
                <a:latin typeface="Arial"/>
                <a:cs typeface="Arial"/>
              </a:rPr>
              <a:t>it </a:t>
            </a:r>
            <a:r>
              <a:rPr sz="1200" spc="-5" dirty="0">
                <a:latin typeface="Arial"/>
                <a:cs typeface="Arial"/>
              </a:rPr>
              <a:t>a </a:t>
            </a:r>
            <a:r>
              <a:rPr sz="1200" spc="-20" dirty="0">
                <a:latin typeface="Arial"/>
                <a:cs typeface="Arial"/>
              </a:rPr>
              <a:t>healthier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choice </a:t>
            </a:r>
            <a:r>
              <a:rPr sz="1200" spc="-25" dirty="0">
                <a:latin typeface="Arial"/>
                <a:cs typeface="Arial"/>
              </a:rPr>
              <a:t>that</a:t>
            </a:r>
            <a:r>
              <a:rPr sz="1200" spc="-20" dirty="0">
                <a:latin typeface="Arial"/>
                <a:cs typeface="Arial"/>
              </a:rPr>
              <a:t> will </a:t>
            </a:r>
            <a:r>
              <a:rPr sz="1200" spc="-15" dirty="0">
                <a:latin typeface="Arial"/>
                <a:cs typeface="Arial"/>
              </a:rPr>
              <a:t>also </a:t>
            </a:r>
            <a:r>
              <a:rPr sz="1200" spc="-30" dirty="0">
                <a:latin typeface="Arial"/>
                <a:cs typeface="Arial"/>
              </a:rPr>
              <a:t>help </a:t>
            </a:r>
            <a:r>
              <a:rPr sz="1200" spc="-20" dirty="0">
                <a:latin typeface="Arial"/>
                <a:cs typeface="Arial"/>
              </a:rPr>
              <a:t>to 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become </a:t>
            </a:r>
            <a:r>
              <a:rPr sz="1200" dirty="0">
                <a:latin typeface="Arial"/>
                <a:cs typeface="Arial"/>
              </a:rPr>
              <a:t>a </a:t>
            </a:r>
            <a:r>
              <a:rPr sz="1200" spc="-25" dirty="0">
                <a:latin typeface="Arial"/>
                <a:cs typeface="Arial"/>
              </a:rPr>
              <a:t>new </a:t>
            </a:r>
            <a:r>
              <a:rPr sz="1200" spc="-40" dirty="0">
                <a:latin typeface="Arial"/>
                <a:cs typeface="Arial"/>
              </a:rPr>
              <a:t>you.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alfa </a:t>
            </a:r>
            <a:r>
              <a:rPr sz="1200" spc="15" dirty="0">
                <a:latin typeface="Arial"/>
                <a:cs typeface="Arial"/>
              </a:rPr>
              <a:t>CAFÉ </a:t>
            </a:r>
            <a:r>
              <a:rPr sz="1200" spc="-40" dirty="0">
                <a:latin typeface="Arial"/>
                <a:cs typeface="Arial"/>
              </a:rPr>
              <a:t>NUTRA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Lite </a:t>
            </a:r>
            <a:r>
              <a:rPr sz="1200" spc="-20" dirty="0">
                <a:latin typeface="Arial"/>
                <a:cs typeface="Arial"/>
              </a:rPr>
              <a:t>Blend </a:t>
            </a:r>
            <a:r>
              <a:rPr sz="1200" spc="-25" dirty="0">
                <a:latin typeface="Arial"/>
                <a:cs typeface="Arial"/>
              </a:rPr>
              <a:t>instant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coffee </a:t>
            </a:r>
            <a:r>
              <a:rPr sz="1200" spc="-20" dirty="0">
                <a:latin typeface="Arial"/>
                <a:cs typeface="Arial"/>
              </a:rPr>
              <a:t>contains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Garcinia </a:t>
            </a:r>
            <a:r>
              <a:rPr sz="1200" spc="5" dirty="0">
                <a:latin typeface="Arial"/>
                <a:cs typeface="Arial"/>
              </a:rPr>
              <a:t>Cambogia, </a:t>
            </a:r>
            <a:r>
              <a:rPr sz="1200" dirty="0">
                <a:latin typeface="Arial"/>
                <a:cs typeface="Arial"/>
              </a:rPr>
              <a:t>a </a:t>
            </a:r>
            <a:r>
              <a:rPr sz="1200" spc="-25" dirty="0">
                <a:latin typeface="Arial"/>
                <a:cs typeface="Arial"/>
              </a:rPr>
              <a:t>fruit </a:t>
            </a:r>
            <a:r>
              <a:rPr sz="1200" spc="-20" dirty="0">
                <a:latin typeface="Arial"/>
                <a:cs typeface="Arial"/>
              </a:rPr>
              <a:t>containing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the </a:t>
            </a:r>
            <a:r>
              <a:rPr sz="1200" spc="-15" dirty="0">
                <a:latin typeface="Arial"/>
                <a:cs typeface="Arial"/>
              </a:rPr>
              <a:t>active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ingredient, </a:t>
            </a:r>
            <a:r>
              <a:rPr sz="1200" spc="-25" dirty="0">
                <a:latin typeface="Arial"/>
                <a:cs typeface="Arial"/>
              </a:rPr>
              <a:t>Hydroxycitric 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Acid</a:t>
            </a:r>
            <a:r>
              <a:rPr sz="1200" spc="-10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(HCA).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HCA</a:t>
            </a:r>
            <a:r>
              <a:rPr sz="1200" spc="-8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may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help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suppress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appetite</a:t>
            </a:r>
            <a:r>
              <a:rPr sz="1200" spc="-25" dirty="0">
                <a:latin typeface="Arial"/>
                <a:cs typeface="Arial"/>
              </a:rPr>
              <a:t> and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food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cravings.</a:t>
            </a:r>
            <a:r>
              <a:rPr sz="1200" spc="80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Our 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LITE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BLEND </a:t>
            </a:r>
            <a:r>
              <a:rPr sz="1200" spc="-15" dirty="0">
                <a:latin typeface="Arial"/>
                <a:cs typeface="Arial"/>
              </a:rPr>
              <a:t>also </a:t>
            </a:r>
            <a:r>
              <a:rPr sz="1200" spc="-20" dirty="0">
                <a:latin typeface="Arial"/>
                <a:cs typeface="Arial"/>
              </a:rPr>
              <a:t>contains </a:t>
            </a:r>
            <a:r>
              <a:rPr sz="1200" spc="-45" dirty="0">
                <a:latin typeface="Arial"/>
                <a:cs typeface="Arial"/>
              </a:rPr>
              <a:t>IGOB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131®, </a:t>
            </a:r>
            <a:r>
              <a:rPr sz="1200" dirty="0">
                <a:latin typeface="Arial"/>
                <a:cs typeface="Arial"/>
              </a:rPr>
              <a:t>an </a:t>
            </a:r>
            <a:r>
              <a:rPr sz="1200" spc="-30" dirty="0">
                <a:latin typeface="Arial"/>
                <a:cs typeface="Arial"/>
              </a:rPr>
              <a:t>authentic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certified African 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Mango extract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known </a:t>
            </a:r>
            <a:r>
              <a:rPr sz="1200" spc="-10" dirty="0">
                <a:latin typeface="Arial"/>
                <a:cs typeface="Arial"/>
              </a:rPr>
              <a:t>for </a:t>
            </a:r>
            <a:r>
              <a:rPr sz="1200" spc="-5" dirty="0">
                <a:latin typeface="Arial"/>
                <a:cs typeface="Arial"/>
              </a:rPr>
              <a:t>its </a:t>
            </a:r>
            <a:r>
              <a:rPr sz="1200" spc="-25" dirty="0">
                <a:latin typeface="Arial"/>
                <a:cs typeface="Arial"/>
              </a:rPr>
              <a:t>health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 wellness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properties. </a:t>
            </a:r>
            <a:r>
              <a:rPr sz="1200" spc="-20" dirty="0">
                <a:latin typeface="Arial"/>
                <a:cs typeface="Arial"/>
              </a:rPr>
              <a:t>Along </a:t>
            </a:r>
            <a:r>
              <a:rPr sz="1200" spc="-15" dirty="0">
                <a:latin typeface="Arial"/>
                <a:cs typeface="Arial"/>
              </a:rPr>
              <a:t>with 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making smart </a:t>
            </a:r>
            <a:r>
              <a:rPr sz="1200" spc="-25" dirty="0">
                <a:latin typeface="Arial"/>
                <a:cs typeface="Arial"/>
              </a:rPr>
              <a:t>lifestyle</a:t>
            </a:r>
            <a:r>
              <a:rPr sz="1200" spc="-20" dirty="0">
                <a:latin typeface="Arial"/>
                <a:cs typeface="Arial"/>
              </a:rPr>
              <a:t> changes,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alfa </a:t>
            </a:r>
            <a:r>
              <a:rPr sz="1200" spc="15" dirty="0">
                <a:latin typeface="Arial"/>
                <a:cs typeface="Arial"/>
              </a:rPr>
              <a:t>CAFÉ </a:t>
            </a:r>
            <a:r>
              <a:rPr sz="1200" spc="-40" dirty="0">
                <a:latin typeface="Arial"/>
                <a:cs typeface="Arial"/>
              </a:rPr>
              <a:t>NUTRA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Lite </a:t>
            </a:r>
            <a:r>
              <a:rPr sz="1200" spc="-20" dirty="0">
                <a:latin typeface="Arial"/>
                <a:cs typeface="Arial"/>
              </a:rPr>
              <a:t>Blend </a:t>
            </a:r>
            <a:r>
              <a:rPr sz="1200" dirty="0">
                <a:latin typeface="Arial"/>
                <a:cs typeface="Arial"/>
              </a:rPr>
              <a:t>can </a:t>
            </a:r>
            <a:r>
              <a:rPr sz="1200" spc="-10" dirty="0">
                <a:latin typeface="Arial"/>
                <a:cs typeface="Arial"/>
              </a:rPr>
              <a:t>satisfy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your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coffee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craving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desire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for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new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you</a:t>
            </a:r>
            <a:r>
              <a:rPr sz="1200" spc="125" dirty="0">
                <a:latin typeface="Arial"/>
                <a:cs typeface="Arial"/>
              </a:rPr>
              <a:t> </a:t>
            </a:r>
            <a:r>
              <a:rPr sz="1200" spc="15" dirty="0">
                <a:latin typeface="Arial"/>
                <a:cs typeface="Arial"/>
              </a:rPr>
              <a:t>in</a:t>
            </a:r>
            <a:r>
              <a:rPr sz="1200" spc="-10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every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convenient</a:t>
            </a:r>
            <a:r>
              <a:rPr sz="1200" spc="16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single 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serving-packet.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257674" cy="6857998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4286250" y="3581400"/>
            <a:ext cx="3234055" cy="3276600"/>
            <a:chOff x="4286250" y="3581400"/>
            <a:chExt cx="3234055" cy="327660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34200" y="3676586"/>
              <a:ext cx="585787" cy="34766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86250" y="3581400"/>
              <a:ext cx="2924175" cy="32766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95800" y="3790950"/>
              <a:ext cx="2324100" cy="2857500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4419600" y="704850"/>
            <a:ext cx="3024505" cy="3190240"/>
            <a:chOff x="4419600" y="704850"/>
            <a:chExt cx="3024505" cy="319024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95800" y="1028700"/>
              <a:ext cx="2009775" cy="231457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076925" y="2321399"/>
              <a:ext cx="267335" cy="253365"/>
            </a:xfrm>
            <a:custGeom>
              <a:avLst/>
              <a:gdLst/>
              <a:ahLst/>
              <a:cxnLst/>
              <a:rect l="l" t="t" r="r" b="b"/>
              <a:pathLst>
                <a:path w="267334" h="253364">
                  <a:moveTo>
                    <a:pt x="201936" y="0"/>
                  </a:moveTo>
                  <a:lnTo>
                    <a:pt x="166440" y="11375"/>
                  </a:lnTo>
                  <a:lnTo>
                    <a:pt x="133547" y="52727"/>
                  </a:lnTo>
                  <a:lnTo>
                    <a:pt x="100653" y="11375"/>
                  </a:lnTo>
                  <a:lnTo>
                    <a:pt x="65158" y="0"/>
                  </a:lnTo>
                  <a:lnTo>
                    <a:pt x="32755" y="10872"/>
                  </a:lnTo>
                  <a:lnTo>
                    <a:pt x="9137" y="36262"/>
                  </a:lnTo>
                  <a:lnTo>
                    <a:pt x="0" y="68439"/>
                  </a:lnTo>
                  <a:lnTo>
                    <a:pt x="20866" y="132082"/>
                  </a:lnTo>
                  <a:lnTo>
                    <a:pt x="66773" y="191675"/>
                  </a:lnTo>
                  <a:lnTo>
                    <a:pt x="112680" y="235802"/>
                  </a:lnTo>
                  <a:lnTo>
                    <a:pt x="133547" y="253048"/>
                  </a:lnTo>
                  <a:lnTo>
                    <a:pt x="154414" y="235802"/>
                  </a:lnTo>
                  <a:lnTo>
                    <a:pt x="200321" y="191675"/>
                  </a:lnTo>
                  <a:lnTo>
                    <a:pt x="246228" y="132082"/>
                  </a:lnTo>
                  <a:lnTo>
                    <a:pt x="267094" y="68439"/>
                  </a:lnTo>
                  <a:lnTo>
                    <a:pt x="257956" y="36262"/>
                  </a:lnTo>
                  <a:lnTo>
                    <a:pt x="234339" y="10872"/>
                  </a:lnTo>
                  <a:lnTo>
                    <a:pt x="201936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10400" y="2247836"/>
              <a:ext cx="395287" cy="39528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996646" y="3099079"/>
              <a:ext cx="426720" cy="260350"/>
            </a:xfrm>
            <a:custGeom>
              <a:avLst/>
              <a:gdLst/>
              <a:ahLst/>
              <a:cxnLst/>
              <a:rect l="l" t="t" r="r" b="b"/>
              <a:pathLst>
                <a:path w="426720" h="260350">
                  <a:moveTo>
                    <a:pt x="52451" y="94691"/>
                  </a:moveTo>
                  <a:lnTo>
                    <a:pt x="51663" y="82626"/>
                  </a:lnTo>
                  <a:lnTo>
                    <a:pt x="50431" y="70612"/>
                  </a:lnTo>
                  <a:lnTo>
                    <a:pt x="48755" y="58661"/>
                  </a:lnTo>
                  <a:lnTo>
                    <a:pt x="46634" y="46761"/>
                  </a:lnTo>
                  <a:lnTo>
                    <a:pt x="41821" y="46761"/>
                  </a:lnTo>
                  <a:lnTo>
                    <a:pt x="41821" y="101231"/>
                  </a:lnTo>
                  <a:lnTo>
                    <a:pt x="40563" y="102489"/>
                  </a:lnTo>
                  <a:lnTo>
                    <a:pt x="37490" y="102489"/>
                  </a:lnTo>
                  <a:lnTo>
                    <a:pt x="36233" y="101231"/>
                  </a:lnTo>
                  <a:lnTo>
                    <a:pt x="36233" y="46761"/>
                  </a:lnTo>
                  <a:lnTo>
                    <a:pt x="28968" y="46761"/>
                  </a:lnTo>
                  <a:lnTo>
                    <a:pt x="28968" y="101231"/>
                  </a:lnTo>
                  <a:lnTo>
                    <a:pt x="27724" y="102489"/>
                  </a:lnTo>
                  <a:lnTo>
                    <a:pt x="24638" y="102489"/>
                  </a:lnTo>
                  <a:lnTo>
                    <a:pt x="23393" y="101231"/>
                  </a:lnTo>
                  <a:lnTo>
                    <a:pt x="23393" y="46761"/>
                  </a:lnTo>
                  <a:lnTo>
                    <a:pt x="15976" y="46761"/>
                  </a:lnTo>
                  <a:lnTo>
                    <a:pt x="15976" y="101231"/>
                  </a:lnTo>
                  <a:lnTo>
                    <a:pt x="14732" y="102489"/>
                  </a:lnTo>
                  <a:lnTo>
                    <a:pt x="11645" y="102489"/>
                  </a:lnTo>
                  <a:lnTo>
                    <a:pt x="10401" y="101231"/>
                  </a:lnTo>
                  <a:lnTo>
                    <a:pt x="10401" y="46761"/>
                  </a:lnTo>
                  <a:lnTo>
                    <a:pt x="5588" y="46761"/>
                  </a:lnTo>
                  <a:lnTo>
                    <a:pt x="3390" y="58686"/>
                  </a:lnTo>
                  <a:lnTo>
                    <a:pt x="1727" y="70700"/>
                  </a:lnTo>
                  <a:lnTo>
                    <a:pt x="596" y="82765"/>
                  </a:lnTo>
                  <a:lnTo>
                    <a:pt x="0" y="94881"/>
                  </a:lnTo>
                  <a:lnTo>
                    <a:pt x="787" y="104063"/>
                  </a:lnTo>
                  <a:lnTo>
                    <a:pt x="2984" y="111582"/>
                  </a:lnTo>
                  <a:lnTo>
                    <a:pt x="6413" y="117475"/>
                  </a:lnTo>
                  <a:lnTo>
                    <a:pt x="10883" y="121780"/>
                  </a:lnTo>
                  <a:lnTo>
                    <a:pt x="14376" y="123977"/>
                  </a:lnTo>
                  <a:lnTo>
                    <a:pt x="16916" y="127419"/>
                  </a:lnTo>
                  <a:lnTo>
                    <a:pt x="17995" y="131406"/>
                  </a:lnTo>
                  <a:lnTo>
                    <a:pt x="15163" y="234226"/>
                  </a:lnTo>
                  <a:lnTo>
                    <a:pt x="15163" y="240385"/>
                  </a:lnTo>
                  <a:lnTo>
                    <a:pt x="20154" y="245389"/>
                  </a:lnTo>
                  <a:lnTo>
                    <a:pt x="32486" y="245389"/>
                  </a:lnTo>
                  <a:lnTo>
                    <a:pt x="37490" y="240385"/>
                  </a:lnTo>
                  <a:lnTo>
                    <a:pt x="37490" y="234226"/>
                  </a:lnTo>
                  <a:lnTo>
                    <a:pt x="34455" y="131216"/>
                  </a:lnTo>
                  <a:lnTo>
                    <a:pt x="35521" y="127228"/>
                  </a:lnTo>
                  <a:lnTo>
                    <a:pt x="38049" y="123786"/>
                  </a:lnTo>
                  <a:lnTo>
                    <a:pt x="41529" y="121589"/>
                  </a:lnTo>
                  <a:lnTo>
                    <a:pt x="46012" y="117233"/>
                  </a:lnTo>
                  <a:lnTo>
                    <a:pt x="49453" y="111353"/>
                  </a:lnTo>
                  <a:lnTo>
                    <a:pt x="51663" y="103860"/>
                  </a:lnTo>
                  <a:lnTo>
                    <a:pt x="52451" y="94691"/>
                  </a:lnTo>
                  <a:close/>
                </a:path>
                <a:path w="426720" h="260350">
                  <a:moveTo>
                    <a:pt x="319735" y="129908"/>
                  </a:moveTo>
                  <a:lnTo>
                    <a:pt x="309524" y="79336"/>
                  </a:lnTo>
                  <a:lnTo>
                    <a:pt x="290868" y="51676"/>
                  </a:lnTo>
                  <a:lnTo>
                    <a:pt x="290868" y="129908"/>
                  </a:lnTo>
                  <a:lnTo>
                    <a:pt x="282930" y="169240"/>
                  </a:lnTo>
                  <a:lnTo>
                    <a:pt x="261264" y="201358"/>
                  </a:lnTo>
                  <a:lnTo>
                    <a:pt x="229146" y="223012"/>
                  </a:lnTo>
                  <a:lnTo>
                    <a:pt x="189826" y="230949"/>
                  </a:lnTo>
                  <a:lnTo>
                    <a:pt x="150495" y="223012"/>
                  </a:lnTo>
                  <a:lnTo>
                    <a:pt x="118376" y="201358"/>
                  </a:lnTo>
                  <a:lnTo>
                    <a:pt x="96723" y="169240"/>
                  </a:lnTo>
                  <a:lnTo>
                    <a:pt x="88773" y="129908"/>
                  </a:lnTo>
                  <a:lnTo>
                    <a:pt x="96723" y="90576"/>
                  </a:lnTo>
                  <a:lnTo>
                    <a:pt x="118376" y="58458"/>
                  </a:lnTo>
                  <a:lnTo>
                    <a:pt x="150495" y="36804"/>
                  </a:lnTo>
                  <a:lnTo>
                    <a:pt x="189826" y="28867"/>
                  </a:lnTo>
                  <a:lnTo>
                    <a:pt x="229146" y="36804"/>
                  </a:lnTo>
                  <a:lnTo>
                    <a:pt x="261264" y="58458"/>
                  </a:lnTo>
                  <a:lnTo>
                    <a:pt x="282930" y="90576"/>
                  </a:lnTo>
                  <a:lnTo>
                    <a:pt x="290868" y="129908"/>
                  </a:lnTo>
                  <a:lnTo>
                    <a:pt x="290868" y="51676"/>
                  </a:lnTo>
                  <a:lnTo>
                    <a:pt x="281686" y="38049"/>
                  </a:lnTo>
                  <a:lnTo>
                    <a:pt x="268071" y="28867"/>
                  </a:lnTo>
                  <a:lnTo>
                    <a:pt x="240385" y="10210"/>
                  </a:lnTo>
                  <a:lnTo>
                    <a:pt x="189826" y="0"/>
                  </a:lnTo>
                  <a:lnTo>
                    <a:pt x="139255" y="10210"/>
                  </a:lnTo>
                  <a:lnTo>
                    <a:pt x="97955" y="38049"/>
                  </a:lnTo>
                  <a:lnTo>
                    <a:pt x="70116" y="79336"/>
                  </a:lnTo>
                  <a:lnTo>
                    <a:pt x="59905" y="129908"/>
                  </a:lnTo>
                  <a:lnTo>
                    <a:pt x="70116" y="180479"/>
                  </a:lnTo>
                  <a:lnTo>
                    <a:pt x="97955" y="221767"/>
                  </a:lnTo>
                  <a:lnTo>
                    <a:pt x="139255" y="249618"/>
                  </a:lnTo>
                  <a:lnTo>
                    <a:pt x="189826" y="259829"/>
                  </a:lnTo>
                  <a:lnTo>
                    <a:pt x="240385" y="249618"/>
                  </a:lnTo>
                  <a:lnTo>
                    <a:pt x="268071" y="230949"/>
                  </a:lnTo>
                  <a:lnTo>
                    <a:pt x="281686" y="221767"/>
                  </a:lnTo>
                  <a:lnTo>
                    <a:pt x="309524" y="180479"/>
                  </a:lnTo>
                  <a:lnTo>
                    <a:pt x="319735" y="129908"/>
                  </a:lnTo>
                  <a:close/>
                </a:path>
                <a:path w="426720" h="260350">
                  <a:moveTo>
                    <a:pt x="364286" y="232879"/>
                  </a:moveTo>
                  <a:lnTo>
                    <a:pt x="361061" y="139103"/>
                  </a:lnTo>
                  <a:lnTo>
                    <a:pt x="361061" y="27711"/>
                  </a:lnTo>
                  <a:lnTo>
                    <a:pt x="361149" y="23114"/>
                  </a:lnTo>
                  <a:lnTo>
                    <a:pt x="357479" y="19329"/>
                  </a:lnTo>
                  <a:lnTo>
                    <a:pt x="335902" y="60337"/>
                  </a:lnTo>
                  <a:lnTo>
                    <a:pt x="331762" y="132372"/>
                  </a:lnTo>
                  <a:lnTo>
                    <a:pt x="331762" y="136029"/>
                  </a:lnTo>
                  <a:lnTo>
                    <a:pt x="340334" y="138950"/>
                  </a:lnTo>
                  <a:lnTo>
                    <a:pt x="343547" y="140157"/>
                  </a:lnTo>
                  <a:lnTo>
                    <a:pt x="339318" y="232879"/>
                  </a:lnTo>
                  <a:lnTo>
                    <a:pt x="339750" y="239776"/>
                  </a:lnTo>
                  <a:lnTo>
                    <a:pt x="345681" y="245021"/>
                  </a:lnTo>
                  <a:lnTo>
                    <a:pt x="358876" y="244195"/>
                  </a:lnTo>
                  <a:lnTo>
                    <a:pt x="363905" y="239179"/>
                  </a:lnTo>
                  <a:lnTo>
                    <a:pt x="364286" y="232879"/>
                  </a:lnTo>
                  <a:close/>
                </a:path>
                <a:path w="426720" h="260350">
                  <a:moveTo>
                    <a:pt x="426415" y="94881"/>
                  </a:moveTo>
                  <a:lnTo>
                    <a:pt x="424218" y="78130"/>
                  </a:lnTo>
                  <a:lnTo>
                    <a:pt x="418579" y="62611"/>
                  </a:lnTo>
                  <a:lnTo>
                    <a:pt x="410311" y="51206"/>
                  </a:lnTo>
                  <a:lnTo>
                    <a:pt x="400189" y="46761"/>
                  </a:lnTo>
                  <a:lnTo>
                    <a:pt x="390042" y="51206"/>
                  </a:lnTo>
                  <a:lnTo>
                    <a:pt x="381787" y="62611"/>
                  </a:lnTo>
                  <a:lnTo>
                    <a:pt x="376237" y="78130"/>
                  </a:lnTo>
                  <a:lnTo>
                    <a:pt x="374205" y="94881"/>
                  </a:lnTo>
                  <a:lnTo>
                    <a:pt x="374980" y="104038"/>
                  </a:lnTo>
                  <a:lnTo>
                    <a:pt x="377190" y="111531"/>
                  </a:lnTo>
                  <a:lnTo>
                    <a:pt x="380631" y="117424"/>
                  </a:lnTo>
                  <a:lnTo>
                    <a:pt x="385127" y="121729"/>
                  </a:lnTo>
                  <a:lnTo>
                    <a:pt x="388620" y="123926"/>
                  </a:lnTo>
                  <a:lnTo>
                    <a:pt x="391147" y="127368"/>
                  </a:lnTo>
                  <a:lnTo>
                    <a:pt x="392201" y="131356"/>
                  </a:lnTo>
                  <a:lnTo>
                    <a:pt x="389166" y="234276"/>
                  </a:lnTo>
                  <a:lnTo>
                    <a:pt x="389572" y="240423"/>
                  </a:lnTo>
                  <a:lnTo>
                    <a:pt x="394893" y="245084"/>
                  </a:lnTo>
                  <a:lnTo>
                    <a:pt x="406628" y="244309"/>
                  </a:lnTo>
                  <a:lnTo>
                    <a:pt x="411086" y="239864"/>
                  </a:lnTo>
                  <a:lnTo>
                    <a:pt x="411441" y="234276"/>
                  </a:lnTo>
                  <a:lnTo>
                    <a:pt x="408419" y="131356"/>
                  </a:lnTo>
                  <a:lnTo>
                    <a:pt x="409473" y="127355"/>
                  </a:lnTo>
                  <a:lnTo>
                    <a:pt x="412026" y="123913"/>
                  </a:lnTo>
                  <a:lnTo>
                    <a:pt x="415544" y="121729"/>
                  </a:lnTo>
                  <a:lnTo>
                    <a:pt x="420001" y="117373"/>
                  </a:lnTo>
                  <a:lnTo>
                    <a:pt x="423430" y="111506"/>
                  </a:lnTo>
                  <a:lnTo>
                    <a:pt x="425627" y="104025"/>
                  </a:lnTo>
                  <a:lnTo>
                    <a:pt x="426415" y="94881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99865" y="3142373"/>
              <a:ext cx="173218" cy="17321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62775" y="2990786"/>
              <a:ext cx="481012" cy="48101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57803" y="3713003"/>
              <a:ext cx="131407" cy="18167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19600" y="704850"/>
              <a:ext cx="657225" cy="4953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980179" y="1358328"/>
            <a:ext cx="4290060" cy="519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latin typeface="Arial"/>
                <a:cs typeface="Arial"/>
              </a:rPr>
              <a:t>EXACTLY!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30" dirty="0">
                <a:latin typeface="Arial"/>
                <a:cs typeface="Arial"/>
              </a:rPr>
              <a:t>YOUTH</a:t>
            </a:r>
            <a:r>
              <a:rPr sz="1800" b="1" spc="135" dirty="0">
                <a:latin typeface="Arial"/>
                <a:cs typeface="Arial"/>
              </a:rPr>
              <a:t> </a:t>
            </a:r>
            <a:r>
              <a:rPr sz="1800" b="1" spc="-30" dirty="0">
                <a:latin typeface="Arial"/>
                <a:cs typeface="Arial"/>
              </a:rPr>
              <a:t>REBUILT</a:t>
            </a:r>
            <a:r>
              <a:rPr sz="1800" b="1" spc="3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SKINCARE</a:t>
            </a:r>
            <a:endParaRPr sz="1800">
              <a:latin typeface="Arial"/>
              <a:cs typeface="Arial"/>
            </a:endParaRPr>
          </a:p>
          <a:p>
            <a:pPr marL="18415" algn="ctr">
              <a:lnSpc>
                <a:spcPct val="100000"/>
              </a:lnSpc>
              <a:spcBef>
                <a:spcPts val="45"/>
              </a:spcBef>
            </a:pPr>
            <a:r>
              <a:rPr sz="1400" b="1" spc="-45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400" b="1" spc="30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r>
              <a:rPr sz="1400" b="1" spc="4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400" b="1" spc="-25" dirty="0">
                <a:solidFill>
                  <a:srgbClr val="7E7E7E"/>
                </a:solidFill>
                <a:latin typeface="Arial"/>
                <a:cs typeface="Arial"/>
              </a:rPr>
              <a:t>-</a:t>
            </a:r>
            <a:r>
              <a:rPr sz="1400" b="1" spc="30" dirty="0">
                <a:solidFill>
                  <a:srgbClr val="7E7E7E"/>
                </a:solidFill>
                <a:latin typeface="Arial"/>
                <a:cs typeface="Arial"/>
              </a:rPr>
              <a:t>D</a:t>
            </a:r>
            <a:r>
              <a:rPr sz="1400" b="1" spc="35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400" b="1" spc="40" dirty="0">
                <a:solidFill>
                  <a:srgbClr val="7E7E7E"/>
                </a:solidFill>
                <a:latin typeface="Arial"/>
                <a:cs typeface="Arial"/>
              </a:rPr>
              <a:t>F</a:t>
            </a:r>
            <a:r>
              <a:rPr sz="1400" b="1" spc="35" dirty="0">
                <a:solidFill>
                  <a:srgbClr val="7E7E7E"/>
                </a:solidFill>
                <a:latin typeface="Arial"/>
                <a:cs typeface="Arial"/>
              </a:rPr>
              <a:t>Y</a:t>
            </a:r>
            <a:r>
              <a:rPr sz="1400" b="1" spc="-2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400" b="1" spc="-45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400" b="1" spc="20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r>
              <a:rPr sz="1400" b="1" spc="-15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spc="35" dirty="0">
                <a:solidFill>
                  <a:srgbClr val="7E7E7E"/>
                </a:solidFill>
                <a:latin typeface="Arial"/>
                <a:cs typeface="Arial"/>
              </a:rPr>
              <a:t>ESSE</a:t>
            </a:r>
            <a:r>
              <a:rPr sz="1400" b="1" spc="-45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400" b="1" spc="114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1400" b="1" spc="-2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400" b="1" spc="-45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400" b="1" spc="40" dirty="0">
                <a:solidFill>
                  <a:srgbClr val="7E7E7E"/>
                </a:solidFill>
                <a:latin typeface="Arial"/>
                <a:cs typeface="Arial"/>
              </a:rPr>
              <a:t>L</a:t>
            </a:r>
            <a:r>
              <a:rPr sz="1400" b="1" spc="15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66800" y="476250"/>
            <a:ext cx="10315575" cy="6344285"/>
            <a:chOff x="1066800" y="476250"/>
            <a:chExt cx="10315575" cy="63442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6800" y="5029200"/>
              <a:ext cx="1285875" cy="10763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67325" y="476250"/>
              <a:ext cx="1866900" cy="6572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86375" y="1828812"/>
              <a:ext cx="1962150" cy="4876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95925" y="2038350"/>
              <a:ext cx="1362075" cy="42767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44100" y="4810125"/>
              <a:ext cx="1438275" cy="14382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81375" y="1981200"/>
              <a:ext cx="2143125" cy="43529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90925" y="2190750"/>
              <a:ext cx="1543050" cy="375285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24675" y="1828816"/>
              <a:ext cx="1733550" cy="49911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34225" y="2038362"/>
              <a:ext cx="1133475" cy="4281805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915337A-700B-4817-AF52-74A1A1AD3030}"/>
              </a:ext>
            </a:extLst>
          </p:cNvPr>
          <p:cNvSpPr txBox="1"/>
          <p:nvPr/>
        </p:nvSpPr>
        <p:spPr>
          <a:xfrm>
            <a:off x="10125487" y="6105525"/>
            <a:ext cx="1075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AUTHORIZED DISTRIBUTOR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77250" y="3390836"/>
              <a:ext cx="2443226" cy="80486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702040" y="3488372"/>
            <a:ext cx="1973580" cy="4489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spc="25" dirty="0">
                <a:latin typeface="Arial Black"/>
                <a:cs typeface="Arial Black"/>
              </a:rPr>
              <a:t>RENEWAL</a:t>
            </a:r>
            <a:endParaRPr sz="2750">
              <a:latin typeface="Arial Black"/>
              <a:cs typeface="Arial Blac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676900" y="676275"/>
            <a:ext cx="3038475" cy="6181725"/>
            <a:chOff x="5676900" y="676275"/>
            <a:chExt cx="3038475" cy="618172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76900" y="676275"/>
              <a:ext cx="3038475" cy="61817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86450" y="885825"/>
              <a:ext cx="2438400" cy="56959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0"/>
            <a:ext cx="1152525" cy="590550"/>
          </a:xfrm>
          <a:custGeom>
            <a:avLst/>
            <a:gdLst/>
            <a:ahLst/>
            <a:cxnLst/>
            <a:rect l="l" t="t" r="r" b="b"/>
            <a:pathLst>
              <a:path w="1152525" h="590550">
                <a:moveTo>
                  <a:pt x="1151127" y="0"/>
                </a:moveTo>
                <a:lnTo>
                  <a:pt x="1346" y="0"/>
                </a:lnTo>
                <a:lnTo>
                  <a:pt x="0" y="13461"/>
                </a:lnTo>
                <a:lnTo>
                  <a:pt x="1910" y="60782"/>
                </a:lnTo>
                <a:lnTo>
                  <a:pt x="7542" y="107050"/>
                </a:lnTo>
                <a:lnTo>
                  <a:pt x="16747" y="152118"/>
                </a:lnTo>
                <a:lnTo>
                  <a:pt x="29378" y="195838"/>
                </a:lnTo>
                <a:lnTo>
                  <a:pt x="45285" y="238059"/>
                </a:lnTo>
                <a:lnTo>
                  <a:pt x="64321" y="278634"/>
                </a:lnTo>
                <a:lnTo>
                  <a:pt x="86337" y="317414"/>
                </a:lnTo>
                <a:lnTo>
                  <a:pt x="111184" y="354250"/>
                </a:lnTo>
                <a:lnTo>
                  <a:pt x="138716" y="388994"/>
                </a:lnTo>
                <a:lnTo>
                  <a:pt x="168783" y="421497"/>
                </a:lnTo>
                <a:lnTo>
                  <a:pt x="201236" y="451609"/>
                </a:lnTo>
                <a:lnTo>
                  <a:pt x="235928" y="479184"/>
                </a:lnTo>
                <a:lnTo>
                  <a:pt x="272711" y="504071"/>
                </a:lnTo>
                <a:lnTo>
                  <a:pt x="311436" y="526122"/>
                </a:lnTo>
                <a:lnTo>
                  <a:pt x="351954" y="545189"/>
                </a:lnTo>
                <a:lnTo>
                  <a:pt x="394118" y="561122"/>
                </a:lnTo>
                <a:lnTo>
                  <a:pt x="437779" y="573774"/>
                </a:lnTo>
                <a:lnTo>
                  <a:pt x="482789" y="582994"/>
                </a:lnTo>
                <a:lnTo>
                  <a:pt x="528999" y="588636"/>
                </a:lnTo>
                <a:lnTo>
                  <a:pt x="576262" y="590550"/>
                </a:lnTo>
                <a:lnTo>
                  <a:pt x="623516" y="588636"/>
                </a:lnTo>
                <a:lnTo>
                  <a:pt x="669720" y="582994"/>
                </a:lnTo>
                <a:lnTo>
                  <a:pt x="714724" y="573774"/>
                </a:lnTo>
                <a:lnTo>
                  <a:pt x="758382" y="561122"/>
                </a:lnTo>
                <a:lnTo>
                  <a:pt x="800543" y="545189"/>
                </a:lnTo>
                <a:lnTo>
                  <a:pt x="841060" y="526122"/>
                </a:lnTo>
                <a:lnTo>
                  <a:pt x="879785" y="504071"/>
                </a:lnTo>
                <a:lnTo>
                  <a:pt x="916568" y="479184"/>
                </a:lnTo>
                <a:lnTo>
                  <a:pt x="951262" y="451609"/>
                </a:lnTo>
                <a:lnTo>
                  <a:pt x="983718" y="421497"/>
                </a:lnTo>
                <a:lnTo>
                  <a:pt x="1013787" y="388994"/>
                </a:lnTo>
                <a:lnTo>
                  <a:pt x="1041321" y="354250"/>
                </a:lnTo>
                <a:lnTo>
                  <a:pt x="1066172" y="317414"/>
                </a:lnTo>
                <a:lnTo>
                  <a:pt x="1088191" y="278634"/>
                </a:lnTo>
                <a:lnTo>
                  <a:pt x="1107230" y="238059"/>
                </a:lnTo>
                <a:lnTo>
                  <a:pt x="1123140" y="195838"/>
                </a:lnTo>
                <a:lnTo>
                  <a:pt x="1135773" y="152118"/>
                </a:lnTo>
                <a:lnTo>
                  <a:pt x="1144981" y="107050"/>
                </a:lnTo>
                <a:lnTo>
                  <a:pt x="1150614" y="60782"/>
                </a:lnTo>
                <a:lnTo>
                  <a:pt x="1152525" y="13461"/>
                </a:lnTo>
                <a:lnTo>
                  <a:pt x="115112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52925" y="0"/>
            <a:ext cx="1733550" cy="962025"/>
          </a:xfrm>
          <a:custGeom>
            <a:avLst/>
            <a:gdLst/>
            <a:ahLst/>
            <a:cxnLst/>
            <a:rect l="l" t="t" r="r" b="b"/>
            <a:pathLst>
              <a:path w="1733550" h="962025">
                <a:moveTo>
                  <a:pt x="1733550" y="0"/>
                </a:moveTo>
                <a:lnTo>
                  <a:pt x="1609978" y="0"/>
                </a:lnTo>
                <a:lnTo>
                  <a:pt x="1609978" y="792352"/>
                </a:lnTo>
                <a:lnTo>
                  <a:pt x="246761" y="0"/>
                </a:lnTo>
                <a:lnTo>
                  <a:pt x="0" y="0"/>
                </a:lnTo>
                <a:lnTo>
                  <a:pt x="1640839" y="953770"/>
                </a:lnTo>
                <a:lnTo>
                  <a:pt x="1648110" y="957363"/>
                </a:lnTo>
                <a:lnTo>
                  <a:pt x="1655762" y="959945"/>
                </a:lnTo>
                <a:lnTo>
                  <a:pt x="1663700" y="961503"/>
                </a:lnTo>
                <a:lnTo>
                  <a:pt x="1671827" y="962025"/>
                </a:lnTo>
                <a:lnTo>
                  <a:pt x="1695830" y="957143"/>
                </a:lnTo>
                <a:lnTo>
                  <a:pt x="1715452" y="943832"/>
                </a:lnTo>
                <a:lnTo>
                  <a:pt x="1728692" y="924091"/>
                </a:lnTo>
                <a:lnTo>
                  <a:pt x="1733550" y="899922"/>
                </a:lnTo>
                <a:lnTo>
                  <a:pt x="1733550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914650"/>
            <a:ext cx="161925" cy="552450"/>
          </a:xfrm>
          <a:custGeom>
            <a:avLst/>
            <a:gdLst/>
            <a:ahLst/>
            <a:cxnLst/>
            <a:rect l="l" t="t" r="r" b="b"/>
            <a:pathLst>
              <a:path w="161925" h="552450">
                <a:moveTo>
                  <a:pt x="0" y="0"/>
                </a:moveTo>
                <a:lnTo>
                  <a:pt x="0" y="552450"/>
                </a:lnTo>
                <a:lnTo>
                  <a:pt x="18136" y="542798"/>
                </a:lnTo>
                <a:lnTo>
                  <a:pt x="58909" y="510695"/>
                </a:lnTo>
                <a:lnTo>
                  <a:pt x="93971" y="472670"/>
                </a:lnTo>
                <a:lnTo>
                  <a:pt x="122562" y="429466"/>
                </a:lnTo>
                <a:lnTo>
                  <a:pt x="143924" y="381827"/>
                </a:lnTo>
                <a:lnTo>
                  <a:pt x="157298" y="330499"/>
                </a:lnTo>
                <a:lnTo>
                  <a:pt x="161925" y="276225"/>
                </a:lnTo>
                <a:lnTo>
                  <a:pt x="157298" y="221950"/>
                </a:lnTo>
                <a:lnTo>
                  <a:pt x="143924" y="170622"/>
                </a:lnTo>
                <a:lnTo>
                  <a:pt x="122562" y="122983"/>
                </a:lnTo>
                <a:lnTo>
                  <a:pt x="93971" y="79779"/>
                </a:lnTo>
                <a:lnTo>
                  <a:pt x="58909" y="41754"/>
                </a:lnTo>
                <a:lnTo>
                  <a:pt x="18136" y="9651"/>
                </a:lnTo>
                <a:lnTo>
                  <a:pt x="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5838825"/>
            <a:ext cx="1552575" cy="1019175"/>
          </a:xfrm>
          <a:custGeom>
            <a:avLst/>
            <a:gdLst/>
            <a:ahLst/>
            <a:cxnLst/>
            <a:rect l="l" t="t" r="r" b="b"/>
            <a:pathLst>
              <a:path w="1552575" h="1019175">
                <a:moveTo>
                  <a:pt x="1490472" y="0"/>
                </a:moveTo>
                <a:lnTo>
                  <a:pt x="0" y="0"/>
                </a:lnTo>
                <a:lnTo>
                  <a:pt x="0" y="123443"/>
                </a:lnTo>
                <a:lnTo>
                  <a:pt x="1428369" y="123443"/>
                </a:lnTo>
                <a:lnTo>
                  <a:pt x="1428369" y="1019175"/>
                </a:lnTo>
                <a:lnTo>
                  <a:pt x="1552575" y="1019175"/>
                </a:lnTo>
                <a:lnTo>
                  <a:pt x="1552575" y="61721"/>
                </a:lnTo>
                <a:lnTo>
                  <a:pt x="1547693" y="37697"/>
                </a:lnTo>
                <a:lnTo>
                  <a:pt x="1534382" y="18078"/>
                </a:lnTo>
                <a:lnTo>
                  <a:pt x="1514641" y="4850"/>
                </a:lnTo>
                <a:lnTo>
                  <a:pt x="1490472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object 7"/>
            <p:cNvSpPr/>
            <p:nvPr/>
          </p:nvSpPr>
          <p:spPr>
            <a:xfrm>
              <a:off x="3695699" y="5715025"/>
              <a:ext cx="1771014" cy="1143000"/>
            </a:xfrm>
            <a:custGeom>
              <a:avLst/>
              <a:gdLst/>
              <a:ahLst/>
              <a:cxnLst/>
              <a:rect l="l" t="t" r="r" b="b"/>
              <a:pathLst>
                <a:path w="1771014" h="1143000">
                  <a:moveTo>
                    <a:pt x="209930" y="764959"/>
                  </a:moveTo>
                  <a:lnTo>
                    <a:pt x="160442" y="780639"/>
                  </a:lnTo>
                  <a:lnTo>
                    <a:pt x="124325" y="838220"/>
                  </a:lnTo>
                  <a:lnTo>
                    <a:pt x="101441" y="882343"/>
                  </a:lnTo>
                  <a:lnTo>
                    <a:pt x="79938" y="927140"/>
                  </a:lnTo>
                  <a:lnTo>
                    <a:pt x="59816" y="972578"/>
                  </a:lnTo>
                  <a:lnTo>
                    <a:pt x="0" y="1142974"/>
                  </a:lnTo>
                  <a:lnTo>
                    <a:pt x="134365" y="1142974"/>
                  </a:lnTo>
                  <a:lnTo>
                    <a:pt x="176784" y="1022283"/>
                  </a:lnTo>
                  <a:lnTo>
                    <a:pt x="195258" y="980490"/>
                  </a:lnTo>
                  <a:lnTo>
                    <a:pt x="215042" y="939288"/>
                  </a:lnTo>
                  <a:lnTo>
                    <a:pt x="236112" y="898710"/>
                  </a:lnTo>
                  <a:lnTo>
                    <a:pt x="258445" y="858786"/>
                  </a:lnTo>
                  <a:lnTo>
                    <a:pt x="265890" y="834627"/>
                  </a:lnTo>
                  <a:lnTo>
                    <a:pt x="252444" y="788629"/>
                  </a:lnTo>
                  <a:lnTo>
                    <a:pt x="217804" y="765860"/>
                  </a:lnTo>
                  <a:lnTo>
                    <a:pt x="209930" y="764959"/>
                  </a:lnTo>
                  <a:close/>
                </a:path>
                <a:path w="1771014" h="1143000">
                  <a:moveTo>
                    <a:pt x="838200" y="161696"/>
                  </a:moveTo>
                  <a:lnTo>
                    <a:pt x="769797" y="191351"/>
                  </a:lnTo>
                  <a:lnTo>
                    <a:pt x="726537" y="215667"/>
                  </a:lnTo>
                  <a:lnTo>
                    <a:pt x="684065" y="241303"/>
                  </a:lnTo>
                  <a:lnTo>
                    <a:pt x="642413" y="268239"/>
                  </a:lnTo>
                  <a:lnTo>
                    <a:pt x="601613" y="296456"/>
                  </a:lnTo>
                  <a:lnTo>
                    <a:pt x="561695" y="325932"/>
                  </a:lnTo>
                  <a:lnTo>
                    <a:pt x="522691" y="356647"/>
                  </a:lnTo>
                  <a:lnTo>
                    <a:pt x="484632" y="388581"/>
                  </a:lnTo>
                  <a:lnTo>
                    <a:pt x="462740" y="432025"/>
                  </a:lnTo>
                  <a:lnTo>
                    <a:pt x="465576" y="456240"/>
                  </a:lnTo>
                  <a:lnTo>
                    <a:pt x="487924" y="487682"/>
                  </a:lnTo>
                  <a:lnTo>
                    <a:pt x="526161" y="500405"/>
                  </a:lnTo>
                  <a:lnTo>
                    <a:pt x="526414" y="500405"/>
                  </a:lnTo>
                  <a:lnTo>
                    <a:pt x="567944" y="485317"/>
                  </a:lnTo>
                  <a:lnTo>
                    <a:pt x="608082" y="451753"/>
                  </a:lnTo>
                  <a:lnTo>
                    <a:pt x="649334" y="419660"/>
                  </a:lnTo>
                  <a:lnTo>
                    <a:pt x="691661" y="389063"/>
                  </a:lnTo>
                  <a:lnTo>
                    <a:pt x="735025" y="359991"/>
                  </a:lnTo>
                  <a:lnTo>
                    <a:pt x="779389" y="332471"/>
                  </a:lnTo>
                  <a:lnTo>
                    <a:pt x="824715" y="306529"/>
                  </a:lnTo>
                  <a:lnTo>
                    <a:pt x="870965" y="282193"/>
                  </a:lnTo>
                  <a:lnTo>
                    <a:pt x="890819" y="266574"/>
                  </a:lnTo>
                  <a:lnTo>
                    <a:pt x="902731" y="245271"/>
                  </a:lnTo>
                  <a:lnTo>
                    <a:pt x="905809" y="221039"/>
                  </a:lnTo>
                  <a:lnTo>
                    <a:pt x="899160" y="196634"/>
                  </a:lnTo>
                  <a:lnTo>
                    <a:pt x="888116" y="180998"/>
                  </a:lnTo>
                  <a:lnTo>
                    <a:pt x="873490" y="169706"/>
                  </a:lnTo>
                  <a:lnTo>
                    <a:pt x="856458" y="163144"/>
                  </a:lnTo>
                  <a:lnTo>
                    <a:pt x="838200" y="161696"/>
                  </a:lnTo>
                  <a:close/>
                </a:path>
                <a:path w="1771014" h="1143000">
                  <a:moveTo>
                    <a:pt x="1515364" y="0"/>
                  </a:moveTo>
                  <a:lnTo>
                    <a:pt x="1465839" y="1071"/>
                  </a:lnTo>
                  <a:lnTo>
                    <a:pt x="1416351" y="3676"/>
                  </a:lnTo>
                  <a:lnTo>
                    <a:pt x="1366934" y="7815"/>
                  </a:lnTo>
                  <a:lnTo>
                    <a:pt x="1317625" y="13487"/>
                  </a:lnTo>
                  <a:lnTo>
                    <a:pt x="1275333" y="37458"/>
                  </a:lnTo>
                  <a:lnTo>
                    <a:pt x="1262379" y="84366"/>
                  </a:lnTo>
                  <a:lnTo>
                    <a:pt x="1269424" y="106644"/>
                  </a:lnTo>
                  <a:lnTo>
                    <a:pt x="1283493" y="124388"/>
                  </a:lnTo>
                  <a:lnTo>
                    <a:pt x="1302849" y="136081"/>
                  </a:lnTo>
                  <a:lnTo>
                    <a:pt x="1325752" y="140207"/>
                  </a:lnTo>
                  <a:lnTo>
                    <a:pt x="1328674" y="140233"/>
                  </a:lnTo>
                  <a:lnTo>
                    <a:pt x="1331467" y="140068"/>
                  </a:lnTo>
                  <a:lnTo>
                    <a:pt x="1334135" y="139725"/>
                  </a:lnTo>
                  <a:lnTo>
                    <a:pt x="1386029" y="133867"/>
                  </a:lnTo>
                  <a:lnTo>
                    <a:pt x="1438049" y="129857"/>
                  </a:lnTo>
                  <a:lnTo>
                    <a:pt x="1490152" y="127694"/>
                  </a:lnTo>
                  <a:lnTo>
                    <a:pt x="1742665" y="127380"/>
                  </a:lnTo>
                  <a:lnTo>
                    <a:pt x="1745694" y="125947"/>
                  </a:lnTo>
                  <a:lnTo>
                    <a:pt x="1762202" y="108015"/>
                  </a:lnTo>
                  <a:lnTo>
                    <a:pt x="1770888" y="84277"/>
                  </a:lnTo>
                  <a:lnTo>
                    <a:pt x="1769719" y="59008"/>
                  </a:lnTo>
                  <a:lnTo>
                    <a:pt x="1741473" y="20344"/>
                  </a:lnTo>
                  <a:lnTo>
                    <a:pt x="1713357" y="11099"/>
                  </a:lnTo>
                  <a:lnTo>
                    <a:pt x="1663954" y="6020"/>
                  </a:lnTo>
                  <a:lnTo>
                    <a:pt x="1614455" y="2478"/>
                  </a:lnTo>
                  <a:lnTo>
                    <a:pt x="1564909" y="471"/>
                  </a:lnTo>
                  <a:lnTo>
                    <a:pt x="1515364" y="0"/>
                  </a:lnTo>
                  <a:close/>
                </a:path>
                <a:path w="1771014" h="1143000">
                  <a:moveTo>
                    <a:pt x="1742665" y="127380"/>
                  </a:moveTo>
                  <a:lnTo>
                    <a:pt x="1542293" y="127380"/>
                  </a:lnTo>
                  <a:lnTo>
                    <a:pt x="1594427" y="128914"/>
                  </a:lnTo>
                  <a:lnTo>
                    <a:pt x="1646510" y="132296"/>
                  </a:lnTo>
                  <a:lnTo>
                    <a:pt x="1698498" y="137528"/>
                  </a:lnTo>
                  <a:lnTo>
                    <a:pt x="1723685" y="136356"/>
                  </a:lnTo>
                  <a:lnTo>
                    <a:pt x="1742665" y="12738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0575" y="3800475"/>
              <a:ext cx="1628775" cy="162877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524374" y="6257925"/>
              <a:ext cx="1562100" cy="600075"/>
            </a:xfrm>
            <a:custGeom>
              <a:avLst/>
              <a:gdLst/>
              <a:ahLst/>
              <a:cxnLst/>
              <a:rect l="l" t="t" r="r" b="b"/>
              <a:pathLst>
                <a:path w="1562100" h="600075">
                  <a:moveTo>
                    <a:pt x="781050" y="0"/>
                  </a:moveTo>
                  <a:lnTo>
                    <a:pt x="731300" y="1473"/>
                  </a:lnTo>
                  <a:lnTo>
                    <a:pt x="682350" y="5837"/>
                  </a:lnTo>
                  <a:lnTo>
                    <a:pt x="634288" y="13006"/>
                  </a:lnTo>
                  <a:lnTo>
                    <a:pt x="587201" y="22894"/>
                  </a:lnTo>
                  <a:lnTo>
                    <a:pt x="541176" y="35415"/>
                  </a:lnTo>
                  <a:lnTo>
                    <a:pt x="496302" y="50485"/>
                  </a:lnTo>
                  <a:lnTo>
                    <a:pt x="452665" y="68018"/>
                  </a:lnTo>
                  <a:lnTo>
                    <a:pt x="410354" y="87927"/>
                  </a:lnTo>
                  <a:lnTo>
                    <a:pt x="369455" y="110129"/>
                  </a:lnTo>
                  <a:lnTo>
                    <a:pt x="330057" y="134536"/>
                  </a:lnTo>
                  <a:lnTo>
                    <a:pt x="292246" y="161064"/>
                  </a:lnTo>
                  <a:lnTo>
                    <a:pt x="256111" y="189628"/>
                  </a:lnTo>
                  <a:lnTo>
                    <a:pt x="221738" y="220140"/>
                  </a:lnTo>
                  <a:lnTo>
                    <a:pt x="189216" y="252517"/>
                  </a:lnTo>
                  <a:lnTo>
                    <a:pt x="158632" y="286672"/>
                  </a:lnTo>
                  <a:lnTo>
                    <a:pt x="130074" y="322521"/>
                  </a:lnTo>
                  <a:lnTo>
                    <a:pt x="103628" y="359977"/>
                  </a:lnTo>
                  <a:lnTo>
                    <a:pt x="79384" y="398954"/>
                  </a:lnTo>
                  <a:lnTo>
                    <a:pt x="57427" y="439369"/>
                  </a:lnTo>
                  <a:lnTo>
                    <a:pt x="37846" y="481134"/>
                  </a:lnTo>
                  <a:lnTo>
                    <a:pt x="0" y="600075"/>
                  </a:lnTo>
                  <a:lnTo>
                    <a:pt x="1562100" y="600075"/>
                  </a:lnTo>
                  <a:lnTo>
                    <a:pt x="1524253" y="481134"/>
                  </a:lnTo>
                  <a:lnTo>
                    <a:pt x="1504672" y="439369"/>
                  </a:lnTo>
                  <a:lnTo>
                    <a:pt x="1482715" y="398954"/>
                  </a:lnTo>
                  <a:lnTo>
                    <a:pt x="1458471" y="359977"/>
                  </a:lnTo>
                  <a:lnTo>
                    <a:pt x="1432025" y="322521"/>
                  </a:lnTo>
                  <a:lnTo>
                    <a:pt x="1403467" y="286672"/>
                  </a:lnTo>
                  <a:lnTo>
                    <a:pt x="1372883" y="252517"/>
                  </a:lnTo>
                  <a:lnTo>
                    <a:pt x="1340361" y="220140"/>
                  </a:lnTo>
                  <a:lnTo>
                    <a:pt x="1305988" y="189628"/>
                  </a:lnTo>
                  <a:lnTo>
                    <a:pt x="1269853" y="161064"/>
                  </a:lnTo>
                  <a:lnTo>
                    <a:pt x="1232042" y="134536"/>
                  </a:lnTo>
                  <a:lnTo>
                    <a:pt x="1192644" y="110129"/>
                  </a:lnTo>
                  <a:lnTo>
                    <a:pt x="1151745" y="87927"/>
                  </a:lnTo>
                  <a:lnTo>
                    <a:pt x="1109434" y="68018"/>
                  </a:lnTo>
                  <a:lnTo>
                    <a:pt x="1065797" y="50485"/>
                  </a:lnTo>
                  <a:lnTo>
                    <a:pt x="1020923" y="35415"/>
                  </a:lnTo>
                  <a:lnTo>
                    <a:pt x="974898" y="22894"/>
                  </a:lnTo>
                  <a:lnTo>
                    <a:pt x="927811" y="13006"/>
                  </a:lnTo>
                  <a:lnTo>
                    <a:pt x="879749" y="5837"/>
                  </a:lnTo>
                  <a:lnTo>
                    <a:pt x="830799" y="1473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29400" y="3276536"/>
              <a:ext cx="5157851" cy="700087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828790" y="3360673"/>
            <a:ext cx="4751070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spc="-30" dirty="0">
                <a:solidFill>
                  <a:srgbClr val="000000"/>
                </a:solidFill>
              </a:rPr>
              <a:t>ENJOY</a:t>
            </a:r>
            <a:r>
              <a:rPr sz="2400" spc="-60" dirty="0">
                <a:solidFill>
                  <a:srgbClr val="000000"/>
                </a:solidFill>
              </a:rPr>
              <a:t> </a:t>
            </a:r>
            <a:r>
              <a:rPr sz="2400" spc="-25" dirty="0">
                <a:solidFill>
                  <a:srgbClr val="000000"/>
                </a:solidFill>
              </a:rPr>
              <a:t>YOUR</a:t>
            </a:r>
            <a:r>
              <a:rPr sz="2400" spc="-55" dirty="0">
                <a:solidFill>
                  <a:srgbClr val="000000"/>
                </a:solidFill>
              </a:rPr>
              <a:t> </a:t>
            </a:r>
            <a:r>
              <a:rPr sz="2400" spc="-25" dirty="0">
                <a:solidFill>
                  <a:srgbClr val="000000"/>
                </a:solidFill>
              </a:rPr>
              <a:t>LIFE</a:t>
            </a:r>
            <a:r>
              <a:rPr sz="2400" spc="75" dirty="0">
                <a:solidFill>
                  <a:srgbClr val="000000"/>
                </a:solidFill>
              </a:rPr>
              <a:t> </a:t>
            </a:r>
            <a:r>
              <a:rPr sz="2400" spc="-35" dirty="0">
                <a:solidFill>
                  <a:srgbClr val="000000"/>
                </a:solidFill>
              </a:rPr>
              <a:t>REBUILT!</a:t>
            </a:r>
            <a:endParaRPr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0B44C6-A14D-464C-A0E5-58C610DD4E59}"/>
              </a:ext>
            </a:extLst>
          </p:cNvPr>
          <p:cNvSpPr txBox="1"/>
          <p:nvPr/>
        </p:nvSpPr>
        <p:spPr>
          <a:xfrm>
            <a:off x="8687212" y="5245789"/>
            <a:ext cx="107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AUTHORIZED DISTRIBUTOR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200259" y="2198771"/>
              <a:ext cx="3439160" cy="2052320"/>
            </a:xfrm>
            <a:custGeom>
              <a:avLst/>
              <a:gdLst/>
              <a:ahLst/>
              <a:cxnLst/>
              <a:rect l="l" t="t" r="r" b="b"/>
              <a:pathLst>
                <a:path w="3439159" h="2052320">
                  <a:moveTo>
                    <a:pt x="171941" y="0"/>
                  </a:moveTo>
                  <a:lnTo>
                    <a:pt x="3266886" y="0"/>
                  </a:lnTo>
                  <a:lnTo>
                    <a:pt x="3321664" y="5983"/>
                  </a:lnTo>
                  <a:lnTo>
                    <a:pt x="3368918" y="22449"/>
                  </a:lnTo>
                  <a:lnTo>
                    <a:pt x="3405976" y="47175"/>
                  </a:lnTo>
                  <a:lnTo>
                    <a:pt x="3430169" y="77937"/>
                  </a:lnTo>
                  <a:lnTo>
                    <a:pt x="3438828" y="1479204"/>
                  </a:lnTo>
                  <a:lnTo>
                    <a:pt x="3430170" y="1515049"/>
                  </a:lnTo>
                  <a:lnTo>
                    <a:pt x="3405977" y="1545970"/>
                  </a:lnTo>
                  <a:lnTo>
                    <a:pt x="3368918" y="1570220"/>
                  </a:lnTo>
                  <a:lnTo>
                    <a:pt x="3321665" y="1586051"/>
                  </a:lnTo>
                  <a:lnTo>
                    <a:pt x="3266886" y="1591717"/>
                  </a:lnTo>
                  <a:lnTo>
                    <a:pt x="1375531" y="1591717"/>
                  </a:lnTo>
                  <a:lnTo>
                    <a:pt x="687766" y="2051693"/>
                  </a:lnTo>
                  <a:lnTo>
                    <a:pt x="687766" y="1595026"/>
                  </a:lnTo>
                  <a:lnTo>
                    <a:pt x="171942" y="1595026"/>
                  </a:lnTo>
                  <a:lnTo>
                    <a:pt x="117163" y="1589043"/>
                  </a:lnTo>
                  <a:lnTo>
                    <a:pt x="69909" y="1572576"/>
                  </a:lnTo>
                  <a:lnTo>
                    <a:pt x="32851" y="1547850"/>
                  </a:lnTo>
                  <a:lnTo>
                    <a:pt x="8658" y="1517088"/>
                  </a:lnTo>
                  <a:lnTo>
                    <a:pt x="0" y="115821"/>
                  </a:lnTo>
                  <a:lnTo>
                    <a:pt x="8657" y="79632"/>
                  </a:lnTo>
                  <a:lnTo>
                    <a:pt x="32850" y="47890"/>
                  </a:lnTo>
                  <a:lnTo>
                    <a:pt x="69909" y="22661"/>
                  </a:lnTo>
                  <a:lnTo>
                    <a:pt x="117162" y="6009"/>
                  </a:lnTo>
                  <a:lnTo>
                    <a:pt x="1719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58075" y="1609597"/>
              <a:ext cx="4729226" cy="322427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265" marR="5080" indent="-76200">
              <a:lnSpc>
                <a:spcPct val="100000"/>
              </a:lnSpc>
              <a:spcBef>
                <a:spcPts val="100"/>
              </a:spcBef>
            </a:pPr>
            <a:r>
              <a:rPr sz="1900" i="1" dirty="0">
                <a:latin typeface="Arial Black"/>
                <a:cs typeface="Arial Black"/>
              </a:rPr>
              <a:t>“</a:t>
            </a:r>
            <a:r>
              <a:rPr dirty="0"/>
              <a:t>What</a:t>
            </a:r>
            <a:r>
              <a:rPr spc="-75" dirty="0"/>
              <a:t> </a:t>
            </a:r>
            <a:r>
              <a:rPr dirty="0"/>
              <a:t>a</a:t>
            </a:r>
            <a:r>
              <a:rPr spc="-15" dirty="0"/>
              <a:t> </a:t>
            </a:r>
            <a:r>
              <a:rPr spc="-5" dirty="0"/>
              <a:t>feeling!</a:t>
            </a:r>
            <a:r>
              <a:rPr spc="-15" dirty="0"/>
              <a:t> </a:t>
            </a:r>
            <a:r>
              <a:rPr dirty="0"/>
              <a:t>I</a:t>
            </a:r>
            <a:r>
              <a:rPr spc="-40" dirty="0"/>
              <a:t> </a:t>
            </a:r>
            <a:r>
              <a:rPr spc="5" dirty="0"/>
              <a:t>see </a:t>
            </a:r>
            <a:r>
              <a:rPr spc="-585" dirty="0"/>
              <a:t> </a:t>
            </a:r>
            <a:r>
              <a:rPr spc="5" dirty="0"/>
              <a:t>the</a:t>
            </a:r>
            <a:r>
              <a:rPr spc="-15" dirty="0"/>
              <a:t> </a:t>
            </a:r>
            <a:r>
              <a:rPr dirty="0"/>
              <a:t>difference</a:t>
            </a:r>
            <a:r>
              <a:rPr spc="-15" dirty="0"/>
              <a:t> </a:t>
            </a:r>
            <a:r>
              <a:rPr dirty="0"/>
              <a:t>in</a:t>
            </a:r>
            <a:r>
              <a:rPr spc="-20" dirty="0"/>
              <a:t> </a:t>
            </a:r>
            <a:r>
              <a:rPr dirty="0"/>
              <a:t>my</a:t>
            </a:r>
            <a:endParaRPr sz="19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35340" y="2980955"/>
            <a:ext cx="2910840" cy="511809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800" spc="5" dirty="0">
                <a:solidFill>
                  <a:srgbClr val="6EC3AC"/>
                </a:solidFill>
                <a:latin typeface="Arial Black"/>
                <a:cs typeface="Arial Black"/>
              </a:rPr>
              <a:t>skin</a:t>
            </a:r>
            <a:r>
              <a:rPr sz="1800" spc="-20" dirty="0">
                <a:solidFill>
                  <a:srgbClr val="6EC3AC"/>
                </a:solidFill>
                <a:latin typeface="Arial Black"/>
                <a:cs typeface="Arial Black"/>
              </a:rPr>
              <a:t> </a:t>
            </a:r>
            <a:r>
              <a:rPr sz="1800" spc="-5" dirty="0">
                <a:solidFill>
                  <a:srgbClr val="6EC3AC"/>
                </a:solidFill>
                <a:latin typeface="Arial Black"/>
                <a:cs typeface="Arial Black"/>
              </a:rPr>
              <a:t>and</a:t>
            </a:r>
            <a:r>
              <a:rPr sz="1800" spc="-15" dirty="0">
                <a:solidFill>
                  <a:srgbClr val="6EC3AC"/>
                </a:solidFill>
                <a:latin typeface="Arial Black"/>
                <a:cs typeface="Arial Black"/>
              </a:rPr>
              <a:t> </a:t>
            </a:r>
            <a:r>
              <a:rPr sz="1800" spc="5" dirty="0">
                <a:solidFill>
                  <a:srgbClr val="6EC3AC"/>
                </a:solidFill>
                <a:latin typeface="Arial Black"/>
                <a:cs typeface="Arial Black"/>
              </a:rPr>
              <a:t>so</a:t>
            </a:r>
            <a:r>
              <a:rPr sz="1800" spc="-90" dirty="0">
                <a:solidFill>
                  <a:srgbClr val="6EC3AC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6EC3AC"/>
                </a:solidFill>
                <a:latin typeface="Arial Black"/>
                <a:cs typeface="Arial Black"/>
              </a:rPr>
              <a:t>do</a:t>
            </a:r>
            <a:r>
              <a:rPr sz="1800" spc="-15" dirty="0">
                <a:solidFill>
                  <a:srgbClr val="6EC3AC"/>
                </a:solidFill>
                <a:latin typeface="Arial Black"/>
                <a:cs typeface="Arial Black"/>
              </a:rPr>
              <a:t> </a:t>
            </a:r>
            <a:r>
              <a:rPr sz="1800" spc="15" dirty="0">
                <a:solidFill>
                  <a:srgbClr val="6EC3AC"/>
                </a:solidFill>
                <a:latin typeface="Arial Black"/>
                <a:cs typeface="Arial Black"/>
              </a:rPr>
              <a:t>others.”</a:t>
            </a:r>
            <a:endParaRPr sz="1800">
              <a:latin typeface="Arial Black"/>
              <a:cs typeface="Arial Black"/>
            </a:endParaRPr>
          </a:p>
          <a:p>
            <a:pPr marL="22225">
              <a:lnSpc>
                <a:spcPct val="100000"/>
              </a:lnSpc>
              <a:spcBef>
                <a:spcPts val="90"/>
              </a:spcBef>
            </a:pPr>
            <a:r>
              <a:rPr sz="1200" dirty="0">
                <a:latin typeface="Arial"/>
                <a:cs typeface="Arial"/>
              </a:rPr>
              <a:t>- </a:t>
            </a:r>
            <a:r>
              <a:rPr sz="1200" spc="-20" dirty="0">
                <a:latin typeface="Arial"/>
                <a:cs typeface="Arial"/>
              </a:rPr>
              <a:t>Helen</a:t>
            </a:r>
            <a:r>
              <a:rPr sz="1200" spc="25" dirty="0">
                <a:latin typeface="Arial"/>
                <a:cs typeface="Arial"/>
              </a:rPr>
              <a:t> </a:t>
            </a:r>
            <a:r>
              <a:rPr sz="1200" spc="-105" dirty="0">
                <a:latin typeface="Arial"/>
                <a:cs typeface="Arial"/>
              </a:rPr>
              <a:t>T.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48275" y="571499"/>
            <a:ext cx="3028950" cy="6286498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96300" y="0"/>
              <a:ext cx="3600450" cy="685799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195816" y="1871916"/>
            <a:ext cx="2247900" cy="276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b="1" dirty="0">
                <a:latin typeface="Arial"/>
                <a:cs typeface="Arial"/>
              </a:rPr>
              <a:t>EXPERIENCE</a:t>
            </a:r>
            <a:r>
              <a:rPr sz="950" b="1" spc="260" dirty="0">
                <a:latin typeface="Arial"/>
                <a:cs typeface="Arial"/>
              </a:rPr>
              <a:t> </a:t>
            </a:r>
            <a:r>
              <a:rPr sz="950" b="1" spc="-10" dirty="0">
                <a:latin typeface="Arial"/>
                <a:cs typeface="Arial"/>
              </a:rPr>
              <a:t>UNDEW</a:t>
            </a:r>
            <a:r>
              <a:rPr sz="950" b="1" spc="220" dirty="0">
                <a:latin typeface="Arial"/>
                <a:cs typeface="Arial"/>
              </a:rPr>
              <a:t> </a:t>
            </a:r>
            <a:r>
              <a:rPr sz="950" b="1" spc="5" dirty="0">
                <a:latin typeface="Arial"/>
                <a:cs typeface="Arial"/>
              </a:rPr>
              <a:t>FACIAL</a:t>
            </a:r>
            <a:endParaRPr sz="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950" b="1" dirty="0">
                <a:latin typeface="Arial"/>
                <a:cs typeface="Arial"/>
              </a:rPr>
              <a:t>SERUM</a:t>
            </a:r>
            <a:r>
              <a:rPr sz="950" b="1" spc="18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BENEFITS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50">
              <a:latin typeface="Arial"/>
              <a:cs typeface="Arial"/>
            </a:endParaRPr>
          </a:p>
          <a:p>
            <a:pPr marL="298450" indent="-286385">
              <a:lnSpc>
                <a:spcPct val="100000"/>
              </a:lnSpc>
              <a:buFont typeface="Wingdings"/>
              <a:buChar char=""/>
              <a:tabLst>
                <a:tab pos="298450" algn="l"/>
                <a:tab pos="299085" algn="l"/>
              </a:tabLst>
            </a:pPr>
            <a:r>
              <a:rPr sz="950" spc="15" dirty="0">
                <a:latin typeface="Arial"/>
                <a:cs typeface="Arial"/>
              </a:rPr>
              <a:t>Visibly</a:t>
            </a:r>
            <a:r>
              <a:rPr sz="950" spc="-5" dirty="0">
                <a:latin typeface="Arial"/>
                <a:cs typeface="Arial"/>
              </a:rPr>
              <a:t> firms</a:t>
            </a:r>
            <a:r>
              <a:rPr sz="950" spc="14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skin,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reduces</a:t>
            </a:r>
            <a:r>
              <a:rPr sz="950" spc="14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wrinkles</a:t>
            </a:r>
            <a:endParaRPr sz="950">
              <a:latin typeface="Arial"/>
              <a:cs typeface="Arial"/>
            </a:endParaRPr>
          </a:p>
          <a:p>
            <a:pPr marL="298450" indent="-286385">
              <a:lnSpc>
                <a:spcPct val="100000"/>
              </a:lnSpc>
              <a:spcBef>
                <a:spcPts val="60"/>
              </a:spcBef>
              <a:buFont typeface="Wingdings"/>
              <a:buChar char=""/>
              <a:tabLst>
                <a:tab pos="298450" algn="l"/>
                <a:tab pos="299085" algn="l"/>
              </a:tabLst>
            </a:pPr>
            <a:r>
              <a:rPr sz="950" spc="-20" dirty="0">
                <a:latin typeface="Arial"/>
                <a:cs typeface="Arial"/>
              </a:rPr>
              <a:t>Improves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skin’s</a:t>
            </a:r>
            <a:r>
              <a:rPr sz="950" spc="-20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texture.</a:t>
            </a:r>
            <a:endParaRPr sz="950">
              <a:latin typeface="Arial"/>
              <a:cs typeface="Arial"/>
            </a:endParaRPr>
          </a:p>
          <a:p>
            <a:pPr marL="298450" marR="481965" indent="-286385">
              <a:lnSpc>
                <a:spcPts val="1200"/>
              </a:lnSpc>
              <a:spcBef>
                <a:spcPts val="50"/>
              </a:spcBef>
              <a:buFont typeface="Wingdings"/>
              <a:buChar char=""/>
              <a:tabLst>
                <a:tab pos="298450" algn="l"/>
                <a:tab pos="299085" algn="l"/>
              </a:tabLst>
            </a:pPr>
            <a:r>
              <a:rPr sz="950" spc="75" dirty="0">
                <a:latin typeface="Arial"/>
                <a:cs typeface="Arial"/>
              </a:rPr>
              <a:t>W</a:t>
            </a:r>
            <a:r>
              <a:rPr sz="950" spc="-5" dirty="0">
                <a:latin typeface="Arial"/>
                <a:cs typeface="Arial"/>
              </a:rPr>
              <a:t>o</a:t>
            </a:r>
            <a:r>
              <a:rPr sz="950" spc="-25" dirty="0">
                <a:latin typeface="Arial"/>
                <a:cs typeface="Arial"/>
              </a:rPr>
              <a:t>r</a:t>
            </a:r>
            <a:r>
              <a:rPr sz="950" spc="45" dirty="0">
                <a:latin typeface="Arial"/>
                <a:cs typeface="Arial"/>
              </a:rPr>
              <a:t>k</a:t>
            </a:r>
            <a:r>
              <a:rPr sz="950" spc="10" dirty="0">
                <a:latin typeface="Arial"/>
                <a:cs typeface="Arial"/>
              </a:rPr>
              <a:t>s</a:t>
            </a:r>
            <a:r>
              <a:rPr sz="950" spc="-5" dirty="0">
                <a:latin typeface="Arial"/>
                <a:cs typeface="Arial"/>
              </a:rPr>
              <a:t> o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9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a</a:t>
            </a:r>
            <a:r>
              <a:rPr sz="950" spc="10" dirty="0">
                <a:latin typeface="Arial"/>
                <a:cs typeface="Arial"/>
              </a:rPr>
              <a:t>l</a:t>
            </a:r>
            <a:r>
              <a:rPr sz="950" spc="5" dirty="0">
                <a:latin typeface="Arial"/>
                <a:cs typeface="Arial"/>
              </a:rPr>
              <a:t>l</a:t>
            </a:r>
            <a:r>
              <a:rPr sz="950" spc="40" dirty="0">
                <a:latin typeface="Arial"/>
                <a:cs typeface="Arial"/>
              </a:rPr>
              <a:t> </a:t>
            </a:r>
            <a:r>
              <a:rPr sz="950" spc="45" dirty="0">
                <a:latin typeface="Arial"/>
                <a:cs typeface="Arial"/>
              </a:rPr>
              <a:t>sk</a:t>
            </a:r>
            <a:r>
              <a:rPr sz="950" spc="1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-60" dirty="0">
                <a:latin typeface="Arial"/>
                <a:cs typeface="Arial"/>
              </a:rPr>
              <a:t> </a:t>
            </a:r>
            <a:r>
              <a:rPr sz="950" spc="30" dirty="0">
                <a:latin typeface="Arial"/>
                <a:cs typeface="Arial"/>
              </a:rPr>
              <a:t>t</a:t>
            </a:r>
            <a:r>
              <a:rPr sz="950" spc="45" dirty="0">
                <a:latin typeface="Arial"/>
                <a:cs typeface="Arial"/>
              </a:rPr>
              <a:t>y</a:t>
            </a:r>
            <a:r>
              <a:rPr sz="950" spc="-5" dirty="0">
                <a:latin typeface="Arial"/>
                <a:cs typeface="Arial"/>
              </a:rPr>
              <a:t>pe</a:t>
            </a:r>
            <a:r>
              <a:rPr sz="950" spc="10" dirty="0">
                <a:latin typeface="Arial"/>
                <a:cs typeface="Arial"/>
              </a:rPr>
              <a:t>s</a:t>
            </a:r>
            <a:r>
              <a:rPr sz="950" spc="-5" dirty="0">
                <a:latin typeface="Arial"/>
                <a:cs typeface="Arial"/>
              </a:rPr>
              <a:t> </a:t>
            </a:r>
            <a:r>
              <a:rPr sz="950" spc="-45" dirty="0">
                <a:latin typeface="Arial"/>
                <a:cs typeface="Arial"/>
              </a:rPr>
              <a:t>f</a:t>
            </a:r>
            <a:r>
              <a:rPr sz="950" spc="-5" dirty="0">
                <a:latin typeface="Arial"/>
                <a:cs typeface="Arial"/>
              </a:rPr>
              <a:t>o</a:t>
            </a:r>
            <a:r>
              <a:rPr sz="950" spc="5" dirty="0">
                <a:latin typeface="Arial"/>
                <a:cs typeface="Arial"/>
              </a:rPr>
              <a:t>r  </a:t>
            </a:r>
            <a:r>
              <a:rPr sz="950" dirty="0">
                <a:latin typeface="Arial"/>
                <a:cs typeface="Arial"/>
              </a:rPr>
              <a:t>women</a:t>
            </a:r>
            <a:r>
              <a:rPr sz="950" spc="8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and</a:t>
            </a:r>
            <a:r>
              <a:rPr sz="950" spc="8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men.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Wingdings"/>
              <a:buChar char=""/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50" b="1" dirty="0">
                <a:latin typeface="Arial"/>
                <a:cs typeface="Arial"/>
              </a:rPr>
              <a:t>DIRECTIONS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marL="184150" marR="92075" indent="-172085">
              <a:lnSpc>
                <a:spcPct val="105400"/>
              </a:lnSpc>
              <a:spcBef>
                <a:spcPts val="5"/>
              </a:spcBef>
              <a:buFont typeface="Wingdings"/>
              <a:buChar char=""/>
              <a:tabLst>
                <a:tab pos="184785" algn="l"/>
              </a:tabLst>
            </a:pPr>
            <a:r>
              <a:rPr sz="950" spc="5" dirty="0">
                <a:latin typeface="Arial"/>
                <a:cs typeface="Arial"/>
              </a:rPr>
              <a:t>After  cleansing, </a:t>
            </a:r>
            <a:r>
              <a:rPr sz="950" dirty="0">
                <a:latin typeface="Arial"/>
                <a:cs typeface="Arial"/>
              </a:rPr>
              <a:t>apply</a:t>
            </a:r>
            <a:r>
              <a:rPr sz="950" spc="260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a thin layer </a:t>
            </a:r>
            <a:r>
              <a:rPr sz="950" spc="1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of</a:t>
            </a:r>
            <a:r>
              <a:rPr sz="950" spc="5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UNDEW</a:t>
            </a:r>
            <a:r>
              <a:rPr sz="950" spc="15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Daily</a:t>
            </a:r>
            <a:r>
              <a:rPr sz="950" spc="6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Serum</a:t>
            </a:r>
            <a:r>
              <a:rPr sz="950" spc="12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to</a:t>
            </a:r>
            <a:r>
              <a:rPr sz="950" spc="10" dirty="0">
                <a:latin typeface="Arial"/>
                <a:cs typeface="Arial"/>
              </a:rPr>
              <a:t> the</a:t>
            </a:r>
            <a:r>
              <a:rPr sz="950" spc="1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face </a:t>
            </a:r>
            <a:r>
              <a:rPr sz="950" spc="-2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and</a:t>
            </a:r>
            <a:r>
              <a:rPr sz="950" spc="8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neck.</a:t>
            </a:r>
            <a:endParaRPr sz="950">
              <a:latin typeface="Arial"/>
              <a:cs typeface="Arial"/>
            </a:endParaRPr>
          </a:p>
          <a:p>
            <a:pPr marL="184150" indent="-172085">
              <a:lnSpc>
                <a:spcPct val="100000"/>
              </a:lnSpc>
              <a:spcBef>
                <a:spcPts val="60"/>
              </a:spcBef>
              <a:buFont typeface="Wingdings"/>
              <a:buChar char=""/>
              <a:tabLst>
                <a:tab pos="184785" algn="l"/>
              </a:tabLst>
            </a:pPr>
            <a:r>
              <a:rPr sz="950" spc="15" dirty="0">
                <a:latin typeface="Arial"/>
                <a:cs typeface="Arial"/>
              </a:rPr>
              <a:t>Use</a:t>
            </a:r>
            <a:r>
              <a:rPr sz="950" dirty="0">
                <a:latin typeface="Arial"/>
                <a:cs typeface="Arial"/>
              </a:rPr>
              <a:t> morning</a:t>
            </a:r>
            <a:r>
              <a:rPr sz="950" spc="1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and</a:t>
            </a:r>
            <a:r>
              <a:rPr sz="950" spc="7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night.</a:t>
            </a:r>
            <a:endParaRPr sz="950">
              <a:latin typeface="Arial"/>
              <a:cs typeface="Arial"/>
            </a:endParaRPr>
          </a:p>
          <a:p>
            <a:pPr marL="155575" marR="16510" indent="-143510">
              <a:lnSpc>
                <a:spcPts val="1200"/>
              </a:lnSpc>
              <a:spcBef>
                <a:spcPts val="50"/>
              </a:spcBef>
              <a:buFont typeface="Wingdings"/>
              <a:buChar char=""/>
              <a:tabLst>
                <a:tab pos="184785" algn="l"/>
              </a:tabLst>
            </a:pPr>
            <a:r>
              <a:rPr dirty="0"/>
              <a:t>	</a:t>
            </a:r>
            <a:r>
              <a:rPr sz="950" spc="5" dirty="0">
                <a:latin typeface="Arial"/>
                <a:cs typeface="Arial"/>
              </a:rPr>
              <a:t>Follow</a:t>
            </a:r>
            <a:r>
              <a:rPr sz="950" spc="7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with</a:t>
            </a:r>
            <a:r>
              <a:rPr sz="950" spc="1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your</a:t>
            </a:r>
            <a:r>
              <a:rPr sz="950" spc="8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regular</a:t>
            </a:r>
            <a:r>
              <a:rPr sz="950" spc="160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moisturizing </a:t>
            </a:r>
            <a:r>
              <a:rPr sz="950" spc="-2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routine</a:t>
            </a:r>
            <a:r>
              <a:rPr sz="950" spc="8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if</a:t>
            </a:r>
            <a:r>
              <a:rPr sz="950" spc="-1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needed.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50" spc="5" dirty="0">
                <a:latin typeface="Arial"/>
                <a:cs typeface="Arial"/>
              </a:rPr>
              <a:t>Recommended</a:t>
            </a:r>
            <a:r>
              <a:rPr sz="950" spc="235" dirty="0">
                <a:latin typeface="Arial"/>
                <a:cs typeface="Arial"/>
              </a:rPr>
              <a:t> </a:t>
            </a:r>
            <a:r>
              <a:rPr sz="950" spc="-15" dirty="0">
                <a:latin typeface="Arial"/>
                <a:cs typeface="Arial"/>
              </a:rPr>
              <a:t>for</a:t>
            </a:r>
            <a:r>
              <a:rPr sz="950" spc="8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all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30" dirty="0">
                <a:latin typeface="Arial"/>
                <a:cs typeface="Arial"/>
              </a:rPr>
              <a:t>skin</a:t>
            </a:r>
            <a:r>
              <a:rPr sz="950" spc="-6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types.</a:t>
            </a:r>
            <a:endParaRPr sz="95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772150" y="571499"/>
            <a:ext cx="5162550" cy="6286500"/>
            <a:chOff x="5772150" y="571499"/>
            <a:chExt cx="5162550" cy="62865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48825" y="1000125"/>
              <a:ext cx="1285875" cy="685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2150" y="571499"/>
              <a:ext cx="3028950" cy="62864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77050"/>
            <a:chOff x="0" y="0"/>
            <a:chExt cx="12192000" cy="68770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601449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010025" y="0"/>
              <a:ext cx="8181975" cy="6858000"/>
            </a:xfrm>
            <a:custGeom>
              <a:avLst/>
              <a:gdLst/>
              <a:ahLst/>
              <a:cxnLst/>
              <a:rect l="l" t="t" r="r" b="b"/>
              <a:pathLst>
                <a:path w="8181975" h="6858000">
                  <a:moveTo>
                    <a:pt x="0" y="0"/>
                  </a:moveTo>
                  <a:lnTo>
                    <a:pt x="0" y="6857997"/>
                  </a:lnTo>
                  <a:lnTo>
                    <a:pt x="8181975" y="6857997"/>
                  </a:lnTo>
                  <a:lnTo>
                    <a:pt x="81819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010025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7997"/>
                  </a:lnTo>
                </a:path>
              </a:pathLst>
            </a:custGeom>
            <a:ln w="1905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48175" y="3190875"/>
              <a:ext cx="1828800" cy="366712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588125" y="897890"/>
            <a:ext cx="1918335" cy="399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6EC3AC"/>
                </a:solidFill>
                <a:latin typeface="Arial"/>
                <a:cs typeface="Arial"/>
              </a:rPr>
              <a:t>RENEWAL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Put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70" dirty="0">
                <a:solidFill>
                  <a:srgbClr val="7E7E7E"/>
                </a:solidFill>
                <a:latin typeface="Arial"/>
                <a:cs typeface="Arial"/>
              </a:rPr>
              <a:t>Your</a:t>
            </a:r>
            <a:r>
              <a:rPr sz="1200" spc="15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7E7E7E"/>
                </a:solidFill>
                <a:latin typeface="Arial"/>
                <a:cs typeface="Arial"/>
              </a:rPr>
              <a:t>Best</a:t>
            </a:r>
            <a:r>
              <a:rPr sz="1200" spc="-8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Face</a:t>
            </a:r>
            <a:r>
              <a:rPr sz="1200" spc="-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Forward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88125" y="1450657"/>
            <a:ext cx="2792730" cy="9436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UNDEW </a:t>
            </a:r>
            <a:r>
              <a:rPr sz="1200" spc="5" dirty="0">
                <a:solidFill>
                  <a:srgbClr val="7E7E7E"/>
                </a:solidFill>
                <a:latin typeface="Arial"/>
                <a:cs typeface="Arial"/>
              </a:rPr>
              <a:t>Facial 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Serum’s </a:t>
            </a:r>
            <a:r>
              <a:rPr sz="1200" spc="-30" dirty="0">
                <a:solidFill>
                  <a:srgbClr val="7E7E7E"/>
                </a:solidFill>
                <a:latin typeface="Arial"/>
                <a:cs typeface="Arial"/>
              </a:rPr>
              <a:t>unique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glycation </a:t>
            </a:r>
            <a:r>
              <a:rPr sz="1200" spc="-3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fighting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7E7E7E"/>
                </a:solidFill>
                <a:latin typeface="Arial"/>
                <a:cs typeface="Arial"/>
              </a:rPr>
              <a:t>formula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minimizes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this 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process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and</a:t>
            </a:r>
            <a:r>
              <a:rPr sz="1200" spc="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helps</a:t>
            </a:r>
            <a:r>
              <a:rPr sz="1200" spc="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reduce</a:t>
            </a:r>
            <a:r>
              <a:rPr sz="1200" spc="1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7E7E7E"/>
                </a:solidFill>
                <a:latin typeface="Arial"/>
                <a:cs typeface="Arial"/>
              </a:rPr>
              <a:t>the</a:t>
            </a:r>
            <a:r>
              <a:rPr sz="1200" spc="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appearance</a:t>
            </a:r>
            <a:r>
              <a:rPr sz="1200" spc="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of</a:t>
            </a:r>
            <a:r>
              <a:rPr sz="1200" spc="5" dirty="0">
                <a:solidFill>
                  <a:srgbClr val="7E7E7E"/>
                </a:solidFill>
                <a:latin typeface="Arial"/>
                <a:cs typeface="Arial"/>
              </a:rPr>
              <a:t> skin </a:t>
            </a:r>
            <a:r>
              <a:rPr sz="1200" spc="-3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fatigue, 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dark 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circles, </a:t>
            </a:r>
            <a:r>
              <a:rPr sz="1200" spc="-30" dirty="0">
                <a:solidFill>
                  <a:srgbClr val="7E7E7E"/>
                </a:solidFill>
                <a:latin typeface="Arial"/>
                <a:cs typeface="Arial"/>
              </a:rPr>
              <a:t>under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7E7E7E"/>
                </a:solidFill>
                <a:latin typeface="Arial"/>
                <a:cs typeface="Arial"/>
              </a:rPr>
              <a:t>eye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bags, 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and </a:t>
            </a:r>
            <a:r>
              <a:rPr sz="1200" spc="-3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a</a:t>
            </a:r>
            <a:r>
              <a:rPr sz="1200" spc="-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7E7E7E"/>
                </a:solidFill>
                <a:latin typeface="Arial"/>
                <a:cs typeface="Arial"/>
              </a:rPr>
              <a:t>dull</a:t>
            </a:r>
            <a:r>
              <a:rPr sz="1200" spc="7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complexion.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88125" y="2547873"/>
            <a:ext cx="2821305" cy="1124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5"/>
              </a:spcBef>
            </a:pP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UNDEW </a:t>
            </a:r>
            <a:r>
              <a:rPr sz="1200" spc="5" dirty="0">
                <a:solidFill>
                  <a:srgbClr val="7E7E7E"/>
                </a:solidFill>
                <a:latin typeface="Arial"/>
                <a:cs typeface="Arial"/>
              </a:rPr>
              <a:t>Facial 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Serum </a:t>
            </a:r>
            <a:r>
              <a:rPr sz="1200" spc="10" dirty="0">
                <a:solidFill>
                  <a:srgbClr val="7E7E7E"/>
                </a:solidFill>
                <a:latin typeface="Arial"/>
                <a:cs typeface="Arial"/>
              </a:rPr>
              <a:t>is 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a </a:t>
            </a:r>
            <a:r>
              <a:rPr sz="1200" spc="-30" dirty="0">
                <a:solidFill>
                  <a:srgbClr val="7E7E7E"/>
                </a:solidFill>
                <a:latin typeface="Arial"/>
                <a:cs typeface="Arial"/>
              </a:rPr>
              <a:t>unique 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formulation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that </a:t>
            </a:r>
            <a:r>
              <a:rPr sz="1200" spc="10" dirty="0">
                <a:solidFill>
                  <a:srgbClr val="7E7E7E"/>
                </a:solidFill>
                <a:latin typeface="Arial"/>
                <a:cs typeface="Arial"/>
              </a:rPr>
              <a:t>is 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designed 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to </a:t>
            </a:r>
            <a:r>
              <a:rPr sz="1200" spc="-35" dirty="0">
                <a:solidFill>
                  <a:srgbClr val="7E7E7E"/>
                </a:solidFill>
                <a:latin typeface="Arial"/>
                <a:cs typeface="Arial"/>
              </a:rPr>
              <a:t>undo</a:t>
            </a:r>
            <a:r>
              <a:rPr sz="1200" spc="-30" dirty="0">
                <a:solidFill>
                  <a:srgbClr val="7E7E7E"/>
                </a:solidFill>
                <a:latin typeface="Arial"/>
                <a:cs typeface="Arial"/>
              </a:rPr>
              <a:t> what </a:t>
            </a:r>
            <a:r>
              <a:rPr sz="1200" spc="-3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stands </a:t>
            </a:r>
            <a:r>
              <a:rPr sz="1200" spc="15" dirty="0">
                <a:solidFill>
                  <a:srgbClr val="7E7E7E"/>
                </a:solidFill>
                <a:latin typeface="Arial"/>
                <a:cs typeface="Arial"/>
              </a:rPr>
              <a:t>in </a:t>
            </a:r>
            <a:r>
              <a:rPr sz="1200" spc="-35" dirty="0">
                <a:solidFill>
                  <a:srgbClr val="7E7E7E"/>
                </a:solidFill>
                <a:latin typeface="Arial"/>
                <a:cs typeface="Arial"/>
              </a:rPr>
              <a:t>the</a:t>
            </a:r>
            <a:r>
              <a:rPr sz="1200" spc="26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way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of </a:t>
            </a:r>
            <a:r>
              <a:rPr sz="1200" spc="-30" dirty="0">
                <a:solidFill>
                  <a:srgbClr val="7E7E7E"/>
                </a:solidFill>
                <a:latin typeface="Arial"/>
                <a:cs typeface="Arial"/>
              </a:rPr>
              <a:t>you</a:t>
            </a:r>
            <a:r>
              <a:rPr sz="1200" spc="27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looking </a:t>
            </a:r>
            <a:r>
              <a:rPr sz="1200" spc="-40" dirty="0">
                <a:solidFill>
                  <a:srgbClr val="7E7E7E"/>
                </a:solidFill>
                <a:latin typeface="Arial"/>
                <a:cs typeface="Arial"/>
              </a:rPr>
              <a:t>your </a:t>
            </a:r>
            <a:r>
              <a:rPr sz="1200" spc="-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best.</a:t>
            </a:r>
            <a:r>
              <a:rPr sz="1200" spc="5" dirty="0">
                <a:solidFill>
                  <a:srgbClr val="7E7E7E"/>
                </a:solidFill>
                <a:latin typeface="Arial"/>
                <a:cs typeface="Arial"/>
              </a:rPr>
              <a:t> Diet,</a:t>
            </a:r>
            <a:r>
              <a:rPr sz="1200" spc="-7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7E7E7E"/>
                </a:solidFill>
                <a:latin typeface="Arial"/>
                <a:cs typeface="Arial"/>
              </a:rPr>
              <a:t>pollutants,</a:t>
            </a:r>
            <a:r>
              <a:rPr sz="12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stress,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lack</a:t>
            </a:r>
            <a:r>
              <a:rPr sz="1200" spc="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of</a:t>
            </a:r>
            <a:r>
              <a:rPr sz="12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sleep </a:t>
            </a:r>
            <a:r>
              <a:rPr sz="1200" spc="-3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and</a:t>
            </a:r>
            <a:r>
              <a:rPr sz="1200" spc="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age</a:t>
            </a:r>
            <a:r>
              <a:rPr sz="1200" spc="-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can</a:t>
            </a:r>
            <a:r>
              <a:rPr sz="1200" spc="-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all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contribute</a:t>
            </a:r>
            <a:r>
              <a:rPr sz="1200" spc="18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to</a:t>
            </a:r>
            <a:r>
              <a:rPr sz="1200" spc="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7E7E7E"/>
                </a:solidFill>
                <a:latin typeface="Arial"/>
                <a:cs typeface="Arial"/>
              </a:rPr>
              <a:t>the</a:t>
            </a:r>
            <a:r>
              <a:rPr sz="1200" spc="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creation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 of</a:t>
            </a:r>
            <a:r>
              <a:rPr sz="120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glycotoxins</a:t>
            </a:r>
            <a:r>
              <a:rPr sz="1200" spc="20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and</a:t>
            </a:r>
            <a:r>
              <a:rPr sz="1200" spc="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cellular</a:t>
            </a:r>
            <a:r>
              <a:rPr sz="1200" spc="16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fatigue.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88125" y="3835082"/>
            <a:ext cx="2778125" cy="164592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8890">
              <a:lnSpc>
                <a:spcPts val="1430"/>
              </a:lnSpc>
              <a:spcBef>
                <a:spcPts val="155"/>
              </a:spcBef>
            </a:pP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Sugar 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molecules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can 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bind 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themselves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 to </a:t>
            </a:r>
            <a:r>
              <a:rPr sz="1200" spc="-3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our</a:t>
            </a:r>
            <a:r>
              <a:rPr sz="1200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body’s</a:t>
            </a:r>
            <a:r>
              <a:rPr sz="1200" spc="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protein</a:t>
            </a:r>
            <a:r>
              <a:rPr sz="1200" spc="-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cells,</a:t>
            </a:r>
            <a:r>
              <a:rPr sz="1200" spc="7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making</a:t>
            </a:r>
            <a:r>
              <a:rPr sz="1200" spc="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7E7E7E"/>
                </a:solidFill>
                <a:latin typeface="Arial"/>
                <a:cs typeface="Arial"/>
              </a:rPr>
              <a:t>the</a:t>
            </a:r>
            <a:r>
              <a:rPr sz="1200" spc="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body </a:t>
            </a:r>
            <a:r>
              <a:rPr sz="1200" spc="-3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and</a:t>
            </a:r>
            <a:r>
              <a:rPr sz="1200" spc="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its</a:t>
            </a:r>
            <a:r>
              <a:rPr sz="1200" spc="-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cells</a:t>
            </a:r>
            <a:r>
              <a:rPr sz="1200" spc="10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work</a:t>
            </a:r>
            <a:r>
              <a:rPr sz="1200" spc="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harder</a:t>
            </a:r>
            <a:r>
              <a:rPr sz="1200" spc="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and</a:t>
            </a:r>
            <a:r>
              <a:rPr sz="1200" spc="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less 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efficiently</a:t>
            </a:r>
            <a:r>
              <a:rPr sz="1200" spc="1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(called</a:t>
            </a:r>
            <a:r>
              <a:rPr sz="1200" spc="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7E7E7E"/>
                </a:solidFill>
                <a:latin typeface="Arial"/>
                <a:cs typeface="Arial"/>
              </a:rPr>
              <a:t>glycation).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70"/>
              </a:lnSpc>
            </a:pPr>
            <a:r>
              <a:rPr sz="1200" spc="-65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1200" spc="-70" dirty="0">
                <a:solidFill>
                  <a:srgbClr val="7E7E7E"/>
                </a:solidFill>
                <a:latin typeface="Arial"/>
                <a:cs typeface="Arial"/>
              </a:rPr>
              <a:t>h</a:t>
            </a:r>
            <a:r>
              <a:rPr sz="1200" spc="3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s</a:t>
            </a:r>
            <a:r>
              <a:rPr sz="1200" spc="1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can</a:t>
            </a:r>
            <a:r>
              <a:rPr sz="1200" spc="-30" dirty="0">
                <a:solidFill>
                  <a:srgbClr val="7E7E7E"/>
                </a:solidFill>
                <a:latin typeface="Arial"/>
                <a:cs typeface="Arial"/>
              </a:rPr>
              <a:t> r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es</a:t>
            </a:r>
            <a:r>
              <a:rPr sz="1200" spc="-7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200" spc="-45" dirty="0">
                <a:solidFill>
                  <a:srgbClr val="7E7E7E"/>
                </a:solidFill>
                <a:latin typeface="Arial"/>
                <a:cs typeface="Arial"/>
              </a:rPr>
              <a:t>l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1200" spc="8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200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o</a:t>
            </a:r>
            <a:r>
              <a:rPr sz="1200" spc="-7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200" spc="8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sk</a:t>
            </a:r>
            <a:r>
              <a:rPr sz="1200" spc="25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200" spc="-10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ag</a:t>
            </a:r>
            <a:r>
              <a:rPr sz="1200" spc="30" dirty="0">
                <a:solidFill>
                  <a:srgbClr val="7E7E7E"/>
                </a:solidFill>
                <a:latin typeface="Arial"/>
                <a:cs typeface="Arial"/>
              </a:rPr>
              <a:t>i</a:t>
            </a:r>
            <a:r>
              <a:rPr sz="1200" spc="-70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g</a:t>
            </a:r>
            <a:r>
              <a:rPr sz="1200" spc="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7E7E7E"/>
                </a:solidFill>
                <a:latin typeface="Arial"/>
                <a:cs typeface="Arial"/>
              </a:rPr>
              <a:t>f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as</a:t>
            </a:r>
            <a:r>
              <a:rPr sz="1200" spc="-40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e</a:t>
            </a:r>
            <a:r>
              <a:rPr sz="1200" spc="-105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,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making</a:t>
            </a:r>
            <a:r>
              <a:rPr sz="1200" spc="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7E7E7E"/>
                </a:solidFill>
                <a:latin typeface="Arial"/>
                <a:cs typeface="Arial"/>
              </a:rPr>
              <a:t>us</a:t>
            </a:r>
            <a:r>
              <a:rPr sz="1200" spc="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7E7E7E"/>
                </a:solidFill>
                <a:latin typeface="Arial"/>
                <a:cs typeface="Arial"/>
              </a:rPr>
              <a:t>look</a:t>
            </a:r>
            <a:r>
              <a:rPr sz="1200" spc="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older</a:t>
            </a:r>
            <a:r>
              <a:rPr sz="1200" spc="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7E7E7E"/>
                </a:solidFill>
                <a:latin typeface="Arial"/>
                <a:cs typeface="Arial"/>
              </a:rPr>
              <a:t>than</a:t>
            </a:r>
            <a:r>
              <a:rPr sz="1200" spc="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we</a:t>
            </a:r>
            <a:r>
              <a:rPr sz="1200" spc="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7E7E7E"/>
                </a:solidFill>
                <a:latin typeface="Arial"/>
                <a:cs typeface="Arial"/>
              </a:rPr>
              <a:t>are.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50" spc="-20" dirty="0">
                <a:solidFill>
                  <a:srgbClr val="7E7E7E"/>
                </a:solidFill>
                <a:latin typeface="Arial"/>
                <a:cs typeface="Arial"/>
              </a:rPr>
              <a:t>PART</a:t>
            </a:r>
            <a:r>
              <a:rPr sz="1050" spc="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7E7E7E"/>
                </a:solidFill>
                <a:latin typeface="Arial"/>
                <a:cs typeface="Arial"/>
              </a:rPr>
              <a:t>OF</a:t>
            </a:r>
            <a:r>
              <a:rPr sz="1050" spc="-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050" spc="-20" dirty="0">
                <a:solidFill>
                  <a:srgbClr val="7E7E7E"/>
                </a:solidFill>
                <a:latin typeface="Arial"/>
                <a:cs typeface="Arial"/>
              </a:rPr>
              <a:t>THE</a:t>
            </a:r>
            <a:r>
              <a:rPr sz="1050" spc="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050" spc="-45" dirty="0">
                <a:solidFill>
                  <a:srgbClr val="7E7E7E"/>
                </a:solidFill>
                <a:latin typeface="Arial"/>
                <a:cs typeface="Arial"/>
              </a:rPr>
              <a:t>UNDEW</a:t>
            </a:r>
            <a:r>
              <a:rPr sz="1050" spc="-35" dirty="0">
                <a:solidFill>
                  <a:srgbClr val="7E7E7E"/>
                </a:solidFill>
                <a:latin typeface="Arial"/>
                <a:cs typeface="Arial"/>
              </a:rPr>
              <a:t> SKIN</a:t>
            </a:r>
            <a:r>
              <a:rPr sz="1050" spc="7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050" spc="-15" dirty="0">
                <a:solidFill>
                  <a:srgbClr val="7E7E7E"/>
                </a:solidFill>
                <a:latin typeface="Arial"/>
                <a:cs typeface="Arial"/>
              </a:rPr>
              <a:t>CARE</a:t>
            </a:r>
            <a:r>
              <a:rPr sz="1050" spc="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050" spc="-35" dirty="0">
                <a:solidFill>
                  <a:srgbClr val="7E7E7E"/>
                </a:solidFill>
                <a:latin typeface="Arial"/>
                <a:cs typeface="Arial"/>
              </a:rPr>
              <a:t>REGIMIN</a:t>
            </a:r>
            <a:endParaRPr sz="10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941306" y="919479"/>
            <a:ext cx="1874520" cy="2426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30"/>
              </a:lnSpc>
              <a:spcBef>
                <a:spcPts val="100"/>
              </a:spcBef>
            </a:pPr>
            <a:r>
              <a:rPr sz="1050" spc="-35" dirty="0">
                <a:solidFill>
                  <a:srgbClr val="6EC3AC"/>
                </a:solidFill>
                <a:latin typeface="Arial"/>
                <a:cs typeface="Arial"/>
              </a:rPr>
              <a:t>INGREDIENTS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230"/>
              </a:lnSpc>
            </a:pP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Water,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Sodium</a:t>
            </a:r>
            <a:r>
              <a:rPr sz="1050" spc="-4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Hyaluronate,</a:t>
            </a:r>
            <a:endParaRPr sz="1050">
              <a:latin typeface="Arial"/>
              <a:cs typeface="Arial"/>
            </a:endParaRPr>
          </a:p>
          <a:p>
            <a:pPr marL="12700" marR="143510">
              <a:lnSpc>
                <a:spcPct val="101299"/>
              </a:lnSpc>
            </a:pPr>
            <a:r>
              <a:rPr sz="1050" spc="-80" dirty="0">
                <a:solidFill>
                  <a:srgbClr val="A6A6A6"/>
                </a:solidFill>
                <a:latin typeface="Arial"/>
                <a:cs typeface="Arial"/>
              </a:rPr>
              <a:t>J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u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li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b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ss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050" spc="10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B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k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-80" dirty="0">
                <a:solidFill>
                  <a:srgbClr val="A6A6A6"/>
                </a:solidFill>
                <a:latin typeface="Arial"/>
                <a:cs typeface="Arial"/>
              </a:rPr>
              <a:t>x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ct</a:t>
            </a:r>
            <a:r>
              <a:rPr sz="1050" spc="8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(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and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)  Glycerin,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Aloe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Barbadensis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(Aloe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Vera Gel)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Extract,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Oryza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Sativa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(Rice)</a:t>
            </a:r>
            <a:r>
              <a:rPr sz="1050" spc="-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Extract,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205"/>
              </a:lnSpc>
            </a:pP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Camellia</a:t>
            </a:r>
            <a:r>
              <a:rPr sz="1050" spc="8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Sinensis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(Green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Tea)</a:t>
            </a:r>
            <a:endParaRPr sz="1050">
              <a:latin typeface="Arial"/>
              <a:cs typeface="Arial"/>
            </a:endParaRPr>
          </a:p>
          <a:p>
            <a:pPr marL="12700" marR="5080">
              <a:lnSpc>
                <a:spcPts val="1280"/>
              </a:lnSpc>
              <a:spcBef>
                <a:spcPts val="40"/>
              </a:spcBef>
            </a:pP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Leaf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Extract,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Camellia</a:t>
            </a:r>
            <a:r>
              <a:rPr sz="1050" spc="1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Sinensis </a:t>
            </a:r>
            <a:r>
              <a:rPr sz="1050" spc="-27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(Organic</a:t>
            </a:r>
            <a:r>
              <a:rPr sz="1050" spc="-7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White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Tea)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230"/>
              </a:lnSpc>
            </a:pP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Leaf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Extract,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 Saccharide</a:t>
            </a:r>
            <a:endParaRPr sz="1050">
              <a:latin typeface="Arial"/>
              <a:cs typeface="Arial"/>
            </a:endParaRPr>
          </a:p>
          <a:p>
            <a:pPr marL="12700" marR="78740">
              <a:lnSpc>
                <a:spcPct val="99800"/>
              </a:lnSpc>
              <a:spcBef>
                <a:spcPts val="20"/>
              </a:spcBef>
            </a:pP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spc="-50" dirty="0">
                <a:solidFill>
                  <a:srgbClr val="A6A6A6"/>
                </a:solidFill>
                <a:latin typeface="Arial"/>
                <a:cs typeface="Arial"/>
              </a:rPr>
              <a:t>m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at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,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et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h</a:t>
            </a:r>
            <a:r>
              <a:rPr sz="1050" spc="25" dirty="0">
                <a:solidFill>
                  <a:srgbClr val="A6A6A6"/>
                </a:solidFill>
                <a:latin typeface="Arial"/>
                <a:cs typeface="Arial"/>
              </a:rPr>
              <a:t>-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10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,</a:t>
            </a:r>
            <a:r>
              <a:rPr sz="1050" spc="-6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5" dirty="0">
                <a:solidFill>
                  <a:srgbClr val="A6A6A6"/>
                </a:solidFill>
                <a:latin typeface="Arial"/>
                <a:cs typeface="Arial"/>
              </a:rPr>
              <a:t>X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antha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n 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Gum,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Hydroxyethylcellulose,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 Potassium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Sorbate,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Gluconolactone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(and)</a:t>
            </a:r>
            <a:r>
              <a:rPr sz="1050" spc="-4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Sodium </a:t>
            </a:r>
            <a:r>
              <a:rPr sz="1050" spc="-27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Benzoate.</a:t>
            </a:r>
            <a:endParaRPr sz="10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941306" y="3475608"/>
            <a:ext cx="1897380" cy="359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Paraben</a:t>
            </a:r>
            <a:r>
              <a:rPr sz="1050" spc="-6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Free.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Fragrance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Free.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Not</a:t>
            </a:r>
            <a:r>
              <a:rPr sz="1050" spc="7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Tested</a:t>
            </a:r>
            <a:r>
              <a:rPr sz="1050" spc="-6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On</a:t>
            </a:r>
            <a:r>
              <a:rPr sz="1050" spc="-6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Animals</a:t>
            </a:r>
            <a:r>
              <a:rPr sz="1100" spc="-10" dirty="0">
                <a:solidFill>
                  <a:srgbClr val="A6A6A6"/>
                </a:solidFill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14850" y="352425"/>
            <a:ext cx="1009650" cy="390525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493895" y="907097"/>
            <a:ext cx="963930" cy="63055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365"/>
              </a:lnSpc>
              <a:spcBef>
                <a:spcPts val="125"/>
              </a:spcBef>
            </a:pPr>
            <a:r>
              <a:rPr sz="2000" b="1" spc="-25" dirty="0">
                <a:solidFill>
                  <a:srgbClr val="6EC3AC"/>
                </a:solidFill>
                <a:latin typeface="Arial"/>
                <a:cs typeface="Arial"/>
              </a:rPr>
              <a:t>FA</a:t>
            </a:r>
            <a:r>
              <a:rPr sz="2000" b="1" spc="45" dirty="0">
                <a:solidFill>
                  <a:srgbClr val="6EC3AC"/>
                </a:solidFill>
                <a:latin typeface="Arial"/>
                <a:cs typeface="Arial"/>
              </a:rPr>
              <a:t>C</a:t>
            </a:r>
            <a:r>
              <a:rPr sz="2000" b="1" spc="35" dirty="0">
                <a:solidFill>
                  <a:srgbClr val="6EC3AC"/>
                </a:solidFill>
                <a:latin typeface="Arial"/>
                <a:cs typeface="Arial"/>
              </a:rPr>
              <a:t>I</a:t>
            </a:r>
            <a:r>
              <a:rPr sz="2000" b="1" spc="-25" dirty="0">
                <a:solidFill>
                  <a:srgbClr val="6EC3AC"/>
                </a:solidFill>
                <a:latin typeface="Arial"/>
                <a:cs typeface="Arial"/>
              </a:rPr>
              <a:t>A</a:t>
            </a:r>
            <a:r>
              <a:rPr sz="2000" b="1" spc="15" dirty="0">
                <a:solidFill>
                  <a:srgbClr val="6EC3AC"/>
                </a:solidFill>
                <a:latin typeface="Arial"/>
                <a:cs typeface="Arial"/>
              </a:rPr>
              <a:t>L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365"/>
              </a:lnSpc>
            </a:pPr>
            <a:r>
              <a:rPr sz="2000" b="1" spc="20" dirty="0">
                <a:solidFill>
                  <a:srgbClr val="6EC3AC"/>
                </a:solidFill>
                <a:latin typeface="Arial"/>
                <a:cs typeface="Arial"/>
              </a:rPr>
              <a:t>S</a:t>
            </a:r>
            <a:r>
              <a:rPr sz="2000" b="1" spc="10" dirty="0">
                <a:solidFill>
                  <a:srgbClr val="6EC3AC"/>
                </a:solidFill>
                <a:latin typeface="Arial"/>
                <a:cs typeface="Arial"/>
              </a:rPr>
              <a:t>E</a:t>
            </a:r>
            <a:r>
              <a:rPr sz="2000" b="1" spc="50" dirty="0">
                <a:solidFill>
                  <a:srgbClr val="6EC3AC"/>
                </a:solidFill>
                <a:latin typeface="Arial"/>
                <a:cs typeface="Arial"/>
              </a:rPr>
              <a:t>RU</a:t>
            </a:r>
            <a:r>
              <a:rPr sz="2000" b="1" spc="25" dirty="0">
                <a:solidFill>
                  <a:srgbClr val="6EC3AC"/>
                </a:solidFill>
                <a:latin typeface="Arial"/>
                <a:cs typeface="Arial"/>
              </a:rPr>
              <a:t>M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93895" y="1526857"/>
            <a:ext cx="1516380" cy="38989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sz="1200" b="1" spc="30" dirty="0">
                <a:solidFill>
                  <a:srgbClr val="6EC3AC"/>
                </a:solidFill>
                <a:latin typeface="Arial"/>
                <a:cs typeface="Arial"/>
              </a:rPr>
              <a:t>BR</a:t>
            </a:r>
            <a:r>
              <a:rPr sz="1200" b="1" spc="20" dirty="0">
                <a:solidFill>
                  <a:srgbClr val="6EC3AC"/>
                </a:solidFill>
                <a:latin typeface="Arial"/>
                <a:cs typeface="Arial"/>
              </a:rPr>
              <a:t>E</a:t>
            </a:r>
            <a:r>
              <a:rPr sz="1200" b="1" spc="-120" dirty="0">
                <a:solidFill>
                  <a:srgbClr val="6EC3AC"/>
                </a:solidFill>
                <a:latin typeface="Arial"/>
                <a:cs typeface="Arial"/>
              </a:rPr>
              <a:t>A</a:t>
            </a:r>
            <a:r>
              <a:rPr sz="1200" b="1" spc="10" dirty="0">
                <a:solidFill>
                  <a:srgbClr val="6EC3AC"/>
                </a:solidFill>
                <a:latin typeface="Arial"/>
                <a:cs typeface="Arial"/>
              </a:rPr>
              <a:t>T</a:t>
            </a:r>
            <a:r>
              <a:rPr sz="1200" b="1" spc="30" dirty="0">
                <a:solidFill>
                  <a:srgbClr val="6EC3AC"/>
                </a:solidFill>
                <a:latin typeface="Arial"/>
                <a:cs typeface="Arial"/>
              </a:rPr>
              <a:t>H</a:t>
            </a:r>
            <a:r>
              <a:rPr sz="1200" b="1" dirty="0">
                <a:solidFill>
                  <a:srgbClr val="6EC3AC"/>
                </a:solidFill>
                <a:latin typeface="Arial"/>
                <a:cs typeface="Arial"/>
              </a:rPr>
              <a:t>E</a:t>
            </a:r>
            <a:r>
              <a:rPr sz="1200" b="1" spc="-90" dirty="0">
                <a:solidFill>
                  <a:srgbClr val="6EC3AC"/>
                </a:solidFill>
                <a:latin typeface="Arial"/>
                <a:cs typeface="Arial"/>
              </a:rPr>
              <a:t> </a:t>
            </a:r>
            <a:r>
              <a:rPr sz="1200" b="1" spc="30" dirty="0">
                <a:solidFill>
                  <a:srgbClr val="6EC3AC"/>
                </a:solidFill>
                <a:latin typeface="Arial"/>
                <a:cs typeface="Arial"/>
              </a:rPr>
              <a:t>N</a:t>
            </a:r>
            <a:r>
              <a:rPr sz="1200" b="1" spc="20" dirty="0">
                <a:solidFill>
                  <a:srgbClr val="6EC3AC"/>
                </a:solidFill>
                <a:latin typeface="Arial"/>
                <a:cs typeface="Arial"/>
              </a:rPr>
              <a:t>E</a:t>
            </a:r>
            <a:r>
              <a:rPr sz="1200" b="1" dirty="0">
                <a:solidFill>
                  <a:srgbClr val="6EC3AC"/>
                </a:solidFill>
                <a:latin typeface="Arial"/>
                <a:cs typeface="Arial"/>
              </a:rPr>
              <a:t>W</a:t>
            </a:r>
            <a:r>
              <a:rPr sz="1200" b="1" spc="-120" dirty="0">
                <a:solidFill>
                  <a:srgbClr val="6EC3AC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6EC3AC"/>
                </a:solidFill>
                <a:latin typeface="Arial"/>
                <a:cs typeface="Arial"/>
              </a:rPr>
              <a:t>L</a:t>
            </a:r>
            <a:r>
              <a:rPr sz="1200" b="1" spc="-35" dirty="0">
                <a:solidFill>
                  <a:srgbClr val="6EC3AC"/>
                </a:solidFill>
                <a:latin typeface="Arial"/>
                <a:cs typeface="Arial"/>
              </a:rPr>
              <a:t>I</a:t>
            </a:r>
            <a:r>
              <a:rPr sz="1200" b="1" spc="10" dirty="0">
                <a:solidFill>
                  <a:srgbClr val="6EC3AC"/>
                </a:solidFill>
                <a:latin typeface="Arial"/>
                <a:cs typeface="Arial"/>
              </a:rPr>
              <a:t>F</a:t>
            </a:r>
            <a:r>
              <a:rPr sz="1200" b="1" dirty="0">
                <a:solidFill>
                  <a:srgbClr val="6EC3AC"/>
                </a:solidFill>
                <a:latin typeface="Arial"/>
                <a:cs typeface="Arial"/>
              </a:rPr>
              <a:t>E  </a:t>
            </a:r>
            <a:r>
              <a:rPr sz="1200" b="1" spc="-35" dirty="0">
                <a:solidFill>
                  <a:srgbClr val="6EC3AC"/>
                </a:solidFill>
                <a:latin typeface="Arial"/>
                <a:cs typeface="Arial"/>
              </a:rPr>
              <a:t>I</a:t>
            </a:r>
            <a:r>
              <a:rPr sz="1200" b="1" spc="30" dirty="0">
                <a:solidFill>
                  <a:srgbClr val="6EC3AC"/>
                </a:solidFill>
                <a:latin typeface="Arial"/>
                <a:cs typeface="Arial"/>
              </a:rPr>
              <a:t>N</a:t>
            </a:r>
            <a:r>
              <a:rPr sz="1200" b="1" spc="10" dirty="0">
                <a:solidFill>
                  <a:srgbClr val="6EC3AC"/>
                </a:solidFill>
                <a:latin typeface="Arial"/>
                <a:cs typeface="Arial"/>
              </a:rPr>
              <a:t>T</a:t>
            </a:r>
            <a:r>
              <a:rPr sz="1200" b="1" dirty="0">
                <a:solidFill>
                  <a:srgbClr val="6EC3AC"/>
                </a:solidFill>
                <a:latin typeface="Arial"/>
                <a:cs typeface="Arial"/>
              </a:rPr>
              <a:t>O</a:t>
            </a:r>
            <a:r>
              <a:rPr sz="1200" b="1" spc="-75" dirty="0">
                <a:solidFill>
                  <a:srgbClr val="6EC3AC"/>
                </a:solidFill>
                <a:latin typeface="Arial"/>
                <a:cs typeface="Arial"/>
              </a:rPr>
              <a:t> </a:t>
            </a:r>
            <a:r>
              <a:rPr sz="1200" b="1" spc="-55" dirty="0">
                <a:solidFill>
                  <a:srgbClr val="6EC3AC"/>
                </a:solidFill>
                <a:latin typeface="Arial"/>
                <a:cs typeface="Arial"/>
              </a:rPr>
              <a:t>Y</a:t>
            </a:r>
            <a:r>
              <a:rPr sz="1200" b="1" spc="-40" dirty="0">
                <a:solidFill>
                  <a:srgbClr val="6EC3AC"/>
                </a:solidFill>
                <a:latin typeface="Arial"/>
                <a:cs typeface="Arial"/>
              </a:rPr>
              <a:t>O</a:t>
            </a:r>
            <a:r>
              <a:rPr sz="1200" b="1" spc="30" dirty="0">
                <a:solidFill>
                  <a:srgbClr val="6EC3AC"/>
                </a:solidFill>
                <a:latin typeface="Arial"/>
                <a:cs typeface="Arial"/>
              </a:rPr>
              <a:t>U</a:t>
            </a:r>
            <a:r>
              <a:rPr sz="1200" b="1" dirty="0">
                <a:solidFill>
                  <a:srgbClr val="6EC3AC"/>
                </a:solidFill>
                <a:latin typeface="Arial"/>
                <a:cs typeface="Arial"/>
              </a:rPr>
              <a:t>R</a:t>
            </a:r>
            <a:r>
              <a:rPr sz="1200" b="1" spc="70" dirty="0">
                <a:solidFill>
                  <a:srgbClr val="6EC3AC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6EC3AC"/>
                </a:solidFill>
                <a:latin typeface="Arial"/>
                <a:cs typeface="Arial"/>
              </a:rPr>
              <a:t>S</a:t>
            </a:r>
            <a:r>
              <a:rPr sz="1200" b="1" spc="30" dirty="0">
                <a:solidFill>
                  <a:srgbClr val="6EC3AC"/>
                </a:solidFill>
                <a:latin typeface="Arial"/>
                <a:cs typeface="Arial"/>
              </a:rPr>
              <a:t>K</a:t>
            </a:r>
            <a:r>
              <a:rPr sz="1200" b="1" spc="-35" dirty="0">
                <a:solidFill>
                  <a:srgbClr val="6EC3AC"/>
                </a:solidFill>
                <a:latin typeface="Arial"/>
                <a:cs typeface="Arial"/>
              </a:rPr>
              <a:t>I</a:t>
            </a:r>
            <a:r>
              <a:rPr sz="1200" b="1" dirty="0">
                <a:solidFill>
                  <a:srgbClr val="6EC3AC"/>
                </a:solidFill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93895" y="2071115"/>
            <a:ext cx="1866264" cy="1123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95"/>
              </a:spcBef>
            </a:pPr>
            <a:r>
              <a:rPr sz="1200" spc="-50" dirty="0">
                <a:latin typeface="Arial"/>
                <a:cs typeface="Arial"/>
              </a:rPr>
              <a:t>UNIQUE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55" dirty="0">
                <a:latin typeface="Arial"/>
                <a:cs typeface="Arial"/>
              </a:rPr>
              <a:t>GLYCATION 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FIGHTING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FORMULA 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R</a:t>
            </a:r>
            <a:r>
              <a:rPr sz="1200" spc="20" dirty="0">
                <a:latin typeface="Arial"/>
                <a:cs typeface="Arial"/>
              </a:rPr>
              <a:t>E</a:t>
            </a:r>
            <a:r>
              <a:rPr sz="1200" spc="30" dirty="0">
                <a:latin typeface="Arial"/>
                <a:cs typeface="Arial"/>
              </a:rPr>
              <a:t>D</a:t>
            </a:r>
            <a:r>
              <a:rPr sz="1200" spc="-45" dirty="0">
                <a:latin typeface="Arial"/>
                <a:cs typeface="Arial"/>
              </a:rPr>
              <a:t>U</a:t>
            </a:r>
            <a:r>
              <a:rPr sz="1200" spc="30" dirty="0">
                <a:latin typeface="Arial"/>
                <a:cs typeface="Arial"/>
              </a:rPr>
              <a:t>C</a:t>
            </a:r>
            <a:r>
              <a:rPr sz="1200" spc="20" dirty="0">
                <a:latin typeface="Arial"/>
                <a:cs typeface="Arial"/>
              </a:rPr>
              <a:t>E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-90" dirty="0">
                <a:latin typeface="Arial"/>
                <a:cs typeface="Arial"/>
              </a:rPr>
              <a:t> </a:t>
            </a:r>
            <a:r>
              <a:rPr sz="1200" spc="20" dirty="0">
                <a:latin typeface="Arial"/>
                <a:cs typeface="Arial"/>
              </a:rPr>
              <a:t>SK</a:t>
            </a:r>
            <a:r>
              <a:rPr sz="1200" spc="-110" dirty="0">
                <a:latin typeface="Arial"/>
                <a:cs typeface="Arial"/>
              </a:rPr>
              <a:t>I</a:t>
            </a:r>
            <a:r>
              <a:rPr sz="1200" dirty="0">
                <a:latin typeface="Arial"/>
                <a:cs typeface="Arial"/>
              </a:rPr>
              <a:t>N</a:t>
            </a:r>
            <a:r>
              <a:rPr sz="1200" spc="70" dirty="0">
                <a:latin typeface="Arial"/>
                <a:cs typeface="Arial"/>
              </a:rPr>
              <a:t> </a:t>
            </a:r>
            <a:r>
              <a:rPr sz="1200" spc="-65" dirty="0">
                <a:latin typeface="Arial"/>
                <a:cs typeface="Arial"/>
              </a:rPr>
              <a:t>F</a:t>
            </a:r>
            <a:r>
              <a:rPr sz="1200" spc="-55" dirty="0">
                <a:latin typeface="Arial"/>
                <a:cs typeface="Arial"/>
              </a:rPr>
              <a:t>A</a:t>
            </a:r>
            <a:r>
              <a:rPr sz="1200" spc="-65" dirty="0">
                <a:latin typeface="Arial"/>
                <a:cs typeface="Arial"/>
              </a:rPr>
              <a:t>T</a:t>
            </a:r>
            <a:r>
              <a:rPr sz="1200" spc="-110" dirty="0">
                <a:latin typeface="Arial"/>
                <a:cs typeface="Arial"/>
              </a:rPr>
              <a:t>I</a:t>
            </a:r>
            <a:r>
              <a:rPr sz="1200" spc="-40" dirty="0">
                <a:latin typeface="Arial"/>
                <a:cs typeface="Arial"/>
              </a:rPr>
              <a:t>G</a:t>
            </a:r>
            <a:r>
              <a:rPr sz="1200" spc="-45" dirty="0">
                <a:latin typeface="Arial"/>
                <a:cs typeface="Arial"/>
              </a:rPr>
              <a:t>U</a:t>
            </a:r>
            <a:r>
              <a:rPr sz="1200" spc="20" dirty="0">
                <a:latin typeface="Arial"/>
                <a:cs typeface="Arial"/>
              </a:rPr>
              <a:t>E</a:t>
            </a:r>
            <a:r>
              <a:rPr sz="1200" dirty="0">
                <a:latin typeface="Arial"/>
                <a:cs typeface="Arial"/>
              </a:rPr>
              <a:t>.  </a:t>
            </a:r>
            <a:r>
              <a:rPr sz="1200" spc="-35" dirty="0">
                <a:latin typeface="Arial"/>
                <a:cs typeface="Arial"/>
              </a:rPr>
              <a:t>FINE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LINES, WRINKLES, 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DARK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CIRCLES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&amp;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DULL 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COMPLEXION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76880" y="3227678"/>
            <a:ext cx="1853665" cy="29353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453244" y="3123247"/>
            <a:ext cx="1878964" cy="4489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spc="30" dirty="0">
                <a:solidFill>
                  <a:srgbClr val="000000"/>
                </a:solidFill>
              </a:rPr>
              <a:t>P</a:t>
            </a:r>
            <a:r>
              <a:rPr sz="2750" spc="-45" dirty="0">
                <a:solidFill>
                  <a:srgbClr val="000000"/>
                </a:solidFill>
              </a:rPr>
              <a:t>RO</a:t>
            </a:r>
            <a:r>
              <a:rPr sz="2750" spc="30" dirty="0">
                <a:solidFill>
                  <a:srgbClr val="000000"/>
                </a:solidFill>
              </a:rPr>
              <a:t>TEC</a:t>
            </a:r>
            <a:r>
              <a:rPr sz="2750" spc="15" dirty="0">
                <a:solidFill>
                  <a:srgbClr val="000000"/>
                </a:solidFill>
              </a:rPr>
              <a:t>T</a:t>
            </a:r>
            <a:endParaRPr sz="2750"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0801350" cy="6858000"/>
            <a:chOff x="0" y="0"/>
            <a:chExt cx="10801350" cy="68580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801349" cy="685799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86575" y="876300"/>
              <a:ext cx="2695575" cy="54959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6750" y="0"/>
            <a:ext cx="11525250" cy="6858000"/>
            <a:chOff x="666750" y="0"/>
            <a:chExt cx="1152525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02750" y="0"/>
              <a:ext cx="9289249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6750" y="723900"/>
              <a:ext cx="2705100" cy="54959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341617" y="2539440"/>
              <a:ext cx="3345815" cy="1875155"/>
            </a:xfrm>
            <a:custGeom>
              <a:avLst/>
              <a:gdLst/>
              <a:ahLst/>
              <a:cxnLst/>
              <a:rect l="l" t="t" r="r" b="b"/>
              <a:pathLst>
                <a:path w="3345815" h="1875154">
                  <a:moveTo>
                    <a:pt x="167268" y="0"/>
                  </a:moveTo>
                  <a:lnTo>
                    <a:pt x="3178098" y="0"/>
                  </a:lnTo>
                  <a:lnTo>
                    <a:pt x="3231388" y="5468"/>
                  </a:lnTo>
                  <a:lnTo>
                    <a:pt x="3277357" y="20517"/>
                  </a:lnTo>
                  <a:lnTo>
                    <a:pt x="3313408" y="43115"/>
                  </a:lnTo>
                  <a:lnTo>
                    <a:pt x="3345366" y="102829"/>
                  </a:lnTo>
                  <a:lnTo>
                    <a:pt x="3345367" y="1351906"/>
                  </a:lnTo>
                  <a:lnTo>
                    <a:pt x="3336944" y="1384666"/>
                  </a:lnTo>
                  <a:lnTo>
                    <a:pt x="3277357" y="1435089"/>
                  </a:lnTo>
                  <a:lnTo>
                    <a:pt x="3231388" y="1449558"/>
                  </a:lnTo>
                  <a:lnTo>
                    <a:pt x="3178098" y="1454736"/>
                  </a:lnTo>
                  <a:lnTo>
                    <a:pt x="1338147" y="1454736"/>
                  </a:lnTo>
                  <a:lnTo>
                    <a:pt x="669073" y="1875127"/>
                  </a:lnTo>
                  <a:lnTo>
                    <a:pt x="669073" y="1457760"/>
                  </a:lnTo>
                  <a:lnTo>
                    <a:pt x="167268" y="1457760"/>
                  </a:lnTo>
                  <a:lnTo>
                    <a:pt x="113978" y="1452292"/>
                  </a:lnTo>
                  <a:lnTo>
                    <a:pt x="68009" y="1437243"/>
                  </a:lnTo>
                  <a:lnTo>
                    <a:pt x="31958" y="1414644"/>
                  </a:lnTo>
                  <a:lnTo>
                    <a:pt x="0" y="1354931"/>
                  </a:lnTo>
                  <a:lnTo>
                    <a:pt x="0" y="105854"/>
                  </a:lnTo>
                  <a:lnTo>
                    <a:pt x="8422" y="72779"/>
                  </a:lnTo>
                  <a:lnTo>
                    <a:pt x="31958" y="43769"/>
                  </a:lnTo>
                  <a:lnTo>
                    <a:pt x="68009" y="20711"/>
                  </a:lnTo>
                  <a:lnTo>
                    <a:pt x="113978" y="5492"/>
                  </a:lnTo>
                  <a:lnTo>
                    <a:pt x="1672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19375" y="2000123"/>
              <a:ext cx="4786376" cy="294805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452495" y="2842831"/>
            <a:ext cx="3024505" cy="77152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8900" marR="5080" indent="-76200">
              <a:lnSpc>
                <a:spcPct val="100899"/>
              </a:lnSpc>
              <a:spcBef>
                <a:spcPts val="80"/>
              </a:spcBef>
            </a:pPr>
            <a:r>
              <a:rPr sz="1800" spc="5" dirty="0">
                <a:solidFill>
                  <a:srgbClr val="6EC3AC"/>
                </a:solidFill>
              </a:rPr>
              <a:t>“My</a:t>
            </a:r>
            <a:r>
              <a:rPr sz="1800" spc="-70" dirty="0">
                <a:solidFill>
                  <a:srgbClr val="6EC3AC"/>
                </a:solidFill>
              </a:rPr>
              <a:t> </a:t>
            </a:r>
            <a:r>
              <a:rPr sz="1800" spc="5" dirty="0">
                <a:solidFill>
                  <a:srgbClr val="6EC3AC"/>
                </a:solidFill>
              </a:rPr>
              <a:t>skin</a:t>
            </a:r>
            <a:r>
              <a:rPr sz="1800" spc="-15" dirty="0">
                <a:solidFill>
                  <a:srgbClr val="6EC3AC"/>
                </a:solidFill>
              </a:rPr>
              <a:t> </a:t>
            </a:r>
            <a:r>
              <a:rPr sz="1800" dirty="0">
                <a:solidFill>
                  <a:srgbClr val="6EC3AC"/>
                </a:solidFill>
              </a:rPr>
              <a:t>is</a:t>
            </a:r>
            <a:r>
              <a:rPr sz="1800" spc="-5" dirty="0">
                <a:solidFill>
                  <a:srgbClr val="6EC3AC"/>
                </a:solidFill>
              </a:rPr>
              <a:t> </a:t>
            </a:r>
            <a:r>
              <a:rPr sz="1800" dirty="0">
                <a:solidFill>
                  <a:srgbClr val="6EC3AC"/>
                </a:solidFill>
              </a:rPr>
              <a:t>soft,</a:t>
            </a:r>
            <a:r>
              <a:rPr sz="1800" spc="-90" dirty="0">
                <a:solidFill>
                  <a:srgbClr val="6EC3AC"/>
                </a:solidFill>
              </a:rPr>
              <a:t> </a:t>
            </a:r>
            <a:r>
              <a:rPr sz="1800" spc="5" dirty="0">
                <a:solidFill>
                  <a:srgbClr val="6EC3AC"/>
                </a:solidFill>
              </a:rPr>
              <a:t>smooth </a:t>
            </a:r>
            <a:r>
              <a:rPr sz="1800" spc="-585" dirty="0">
                <a:solidFill>
                  <a:srgbClr val="6EC3AC"/>
                </a:solidFill>
              </a:rPr>
              <a:t> </a:t>
            </a:r>
            <a:r>
              <a:rPr sz="1800" dirty="0">
                <a:solidFill>
                  <a:srgbClr val="6EC3AC"/>
                </a:solidFill>
              </a:rPr>
              <a:t>and</a:t>
            </a:r>
            <a:r>
              <a:rPr sz="1800" spc="-20" dirty="0">
                <a:solidFill>
                  <a:srgbClr val="6EC3AC"/>
                </a:solidFill>
              </a:rPr>
              <a:t> </a:t>
            </a:r>
            <a:r>
              <a:rPr sz="1800" dirty="0">
                <a:solidFill>
                  <a:srgbClr val="6EC3AC"/>
                </a:solidFill>
              </a:rPr>
              <a:t>ready</a:t>
            </a:r>
            <a:r>
              <a:rPr sz="1800" spc="10" dirty="0">
                <a:solidFill>
                  <a:srgbClr val="6EC3AC"/>
                </a:solidFill>
              </a:rPr>
              <a:t> </a:t>
            </a:r>
            <a:r>
              <a:rPr sz="1800" spc="-10" dirty="0">
                <a:solidFill>
                  <a:srgbClr val="6EC3AC"/>
                </a:solidFill>
              </a:rPr>
              <a:t>for</a:t>
            </a:r>
            <a:r>
              <a:rPr sz="1800" spc="-70" dirty="0">
                <a:solidFill>
                  <a:srgbClr val="6EC3AC"/>
                </a:solidFill>
              </a:rPr>
              <a:t> </a:t>
            </a:r>
            <a:r>
              <a:rPr sz="1800" spc="5" dirty="0">
                <a:solidFill>
                  <a:srgbClr val="6EC3AC"/>
                </a:solidFill>
              </a:rPr>
              <a:t>the</a:t>
            </a:r>
            <a:r>
              <a:rPr sz="1800" spc="-10" dirty="0">
                <a:solidFill>
                  <a:srgbClr val="6EC3AC"/>
                </a:solidFill>
              </a:rPr>
              <a:t> </a:t>
            </a:r>
            <a:r>
              <a:rPr sz="1800" spc="-30" dirty="0">
                <a:solidFill>
                  <a:srgbClr val="6EC3AC"/>
                </a:solidFill>
              </a:rPr>
              <a:t>day.”</a:t>
            </a:r>
            <a:endParaRPr sz="1800"/>
          </a:p>
          <a:p>
            <a:pPr marL="98425">
              <a:lnSpc>
                <a:spcPct val="100000"/>
              </a:lnSpc>
              <a:spcBef>
                <a:spcPts val="90"/>
              </a:spcBef>
            </a:pPr>
            <a:r>
              <a:rPr sz="1200" dirty="0">
                <a:solidFill>
                  <a:srgbClr val="000000"/>
                </a:solidFill>
                <a:latin typeface="Arial"/>
                <a:cs typeface="Arial"/>
              </a:rPr>
              <a:t>- </a:t>
            </a:r>
            <a:r>
              <a:rPr sz="1200" spc="-5" dirty="0">
                <a:solidFill>
                  <a:srgbClr val="000000"/>
                </a:solidFill>
                <a:latin typeface="Arial"/>
                <a:cs typeface="Arial"/>
              </a:rPr>
              <a:t>Karen</a:t>
            </a:r>
            <a:r>
              <a:rPr sz="1200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00"/>
                </a:solidFill>
                <a:latin typeface="Arial"/>
                <a:cs typeface="Arial"/>
              </a:rPr>
              <a:t>H.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05893" y="0"/>
            <a:ext cx="9286240" cy="6858000"/>
            <a:chOff x="2905893" y="0"/>
            <a:chExt cx="928624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05893" y="0"/>
              <a:ext cx="9286106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4174" y="0"/>
              <a:ext cx="3905250" cy="6857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00524" y="1114425"/>
              <a:ext cx="1362075" cy="73342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611245" y="1915731"/>
            <a:ext cx="2278380" cy="14795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80975">
              <a:lnSpc>
                <a:spcPct val="100000"/>
              </a:lnSpc>
              <a:spcBef>
                <a:spcPts val="125"/>
              </a:spcBef>
            </a:pPr>
            <a:r>
              <a:rPr sz="950" b="1" spc="-5" dirty="0">
                <a:latin typeface="Arial"/>
                <a:cs typeface="Arial"/>
              </a:rPr>
              <a:t>EXPERIENCE</a:t>
            </a:r>
            <a:r>
              <a:rPr sz="950" b="1" spc="5" dirty="0">
                <a:latin typeface="Arial"/>
                <a:cs typeface="Arial"/>
              </a:rPr>
              <a:t> </a:t>
            </a:r>
            <a:r>
              <a:rPr sz="950" b="1" spc="-15" dirty="0">
                <a:latin typeface="Arial"/>
                <a:cs typeface="Arial"/>
              </a:rPr>
              <a:t>UNDEW</a:t>
            </a:r>
            <a:r>
              <a:rPr sz="950" b="1" spc="21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CLEANSER</a:t>
            </a:r>
            <a:endParaRPr sz="950">
              <a:latin typeface="Arial"/>
              <a:cs typeface="Arial"/>
            </a:endParaRPr>
          </a:p>
          <a:p>
            <a:pPr marL="180975">
              <a:lnSpc>
                <a:spcPct val="100000"/>
              </a:lnSpc>
              <a:spcBef>
                <a:spcPts val="65"/>
              </a:spcBef>
            </a:pPr>
            <a:r>
              <a:rPr sz="950" b="1" spc="-5" dirty="0">
                <a:latin typeface="Arial"/>
                <a:cs typeface="Arial"/>
              </a:rPr>
              <a:t>BENEFITS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50">
              <a:latin typeface="Arial"/>
              <a:cs typeface="Arial"/>
            </a:endParaRPr>
          </a:p>
          <a:p>
            <a:pPr marL="352425" indent="-171450">
              <a:lnSpc>
                <a:spcPct val="100000"/>
              </a:lnSpc>
              <a:buFont typeface="Wingdings"/>
              <a:buChar char=""/>
              <a:tabLst>
                <a:tab pos="352425" algn="l"/>
              </a:tabLst>
            </a:pPr>
            <a:r>
              <a:rPr sz="950" b="1" spc="25" dirty="0">
                <a:latin typeface="Arial"/>
                <a:cs typeface="Arial"/>
              </a:rPr>
              <a:t>Washes</a:t>
            </a:r>
            <a:r>
              <a:rPr sz="950" b="1" dirty="0">
                <a:latin typeface="Arial"/>
                <a:cs typeface="Arial"/>
              </a:rPr>
              <a:t> </a:t>
            </a:r>
            <a:r>
              <a:rPr sz="950" b="1" spc="60" dirty="0">
                <a:latin typeface="Arial"/>
                <a:cs typeface="Arial"/>
              </a:rPr>
              <a:t>away</a:t>
            </a:r>
            <a:r>
              <a:rPr sz="950" b="1" spc="-65" dirty="0">
                <a:latin typeface="Arial"/>
                <a:cs typeface="Arial"/>
              </a:rPr>
              <a:t> </a:t>
            </a:r>
            <a:r>
              <a:rPr sz="950" b="1" spc="25" dirty="0">
                <a:latin typeface="Arial"/>
                <a:cs typeface="Arial"/>
              </a:rPr>
              <a:t>impurities</a:t>
            </a:r>
            <a:endParaRPr sz="950">
              <a:latin typeface="Arial"/>
              <a:cs typeface="Arial"/>
            </a:endParaRPr>
          </a:p>
          <a:p>
            <a:pPr marL="352425" indent="-171450">
              <a:lnSpc>
                <a:spcPct val="100000"/>
              </a:lnSpc>
              <a:spcBef>
                <a:spcPts val="60"/>
              </a:spcBef>
              <a:buFont typeface="Wingdings"/>
              <a:buChar char=""/>
              <a:tabLst>
                <a:tab pos="352425" algn="l"/>
              </a:tabLst>
            </a:pPr>
            <a:r>
              <a:rPr sz="950" b="1" spc="-15" dirty="0">
                <a:latin typeface="Arial"/>
                <a:cs typeface="Arial"/>
              </a:rPr>
              <a:t>R</a:t>
            </a:r>
            <a:r>
              <a:rPr sz="950" b="1" spc="65" dirty="0">
                <a:latin typeface="Arial"/>
                <a:cs typeface="Arial"/>
              </a:rPr>
              <a:t>e</a:t>
            </a:r>
            <a:r>
              <a:rPr sz="950" b="1" spc="55" dirty="0">
                <a:latin typeface="Arial"/>
                <a:cs typeface="Arial"/>
              </a:rPr>
              <a:t>m</a:t>
            </a:r>
            <a:r>
              <a:rPr sz="950" b="1" spc="20" dirty="0">
                <a:latin typeface="Arial"/>
                <a:cs typeface="Arial"/>
              </a:rPr>
              <a:t>o</a:t>
            </a:r>
            <a:r>
              <a:rPr sz="950" b="1" spc="-5" dirty="0">
                <a:latin typeface="Arial"/>
                <a:cs typeface="Arial"/>
              </a:rPr>
              <a:t>v</a:t>
            </a:r>
            <a:r>
              <a:rPr sz="950" b="1" spc="65" dirty="0">
                <a:latin typeface="Arial"/>
                <a:cs typeface="Arial"/>
              </a:rPr>
              <a:t>e</a:t>
            </a:r>
            <a:r>
              <a:rPr sz="950" b="1" spc="10" dirty="0">
                <a:latin typeface="Arial"/>
                <a:cs typeface="Arial"/>
              </a:rPr>
              <a:t>s</a:t>
            </a:r>
            <a:r>
              <a:rPr sz="950" b="1" spc="15" dirty="0">
                <a:latin typeface="Arial"/>
                <a:cs typeface="Arial"/>
              </a:rPr>
              <a:t> </a:t>
            </a:r>
            <a:r>
              <a:rPr sz="950" b="1" spc="65" dirty="0">
                <a:latin typeface="Arial"/>
                <a:cs typeface="Arial"/>
              </a:rPr>
              <a:t>ex</a:t>
            </a:r>
            <a:r>
              <a:rPr sz="950" b="1" spc="-5" dirty="0">
                <a:latin typeface="Arial"/>
                <a:cs typeface="Arial"/>
              </a:rPr>
              <a:t>c</a:t>
            </a:r>
            <a:r>
              <a:rPr sz="950" b="1" spc="65" dirty="0">
                <a:latin typeface="Arial"/>
                <a:cs typeface="Arial"/>
              </a:rPr>
              <a:t>e</a:t>
            </a:r>
            <a:r>
              <a:rPr sz="950" b="1" spc="-85" dirty="0">
                <a:latin typeface="Arial"/>
                <a:cs typeface="Arial"/>
              </a:rPr>
              <a:t>s</a:t>
            </a:r>
            <a:r>
              <a:rPr sz="950" b="1" spc="10" dirty="0">
                <a:latin typeface="Arial"/>
                <a:cs typeface="Arial"/>
              </a:rPr>
              <a:t>s</a:t>
            </a:r>
            <a:r>
              <a:rPr sz="950" b="1" spc="-60" dirty="0">
                <a:latin typeface="Arial"/>
                <a:cs typeface="Arial"/>
              </a:rPr>
              <a:t> </a:t>
            </a:r>
            <a:r>
              <a:rPr sz="950" b="1" spc="20" dirty="0">
                <a:latin typeface="Arial"/>
                <a:cs typeface="Arial"/>
              </a:rPr>
              <a:t>o</a:t>
            </a:r>
            <a:r>
              <a:rPr sz="950" b="1" spc="30" dirty="0">
                <a:latin typeface="Arial"/>
                <a:cs typeface="Arial"/>
              </a:rPr>
              <a:t>i</a:t>
            </a:r>
            <a:r>
              <a:rPr sz="950" b="1" spc="5" dirty="0">
                <a:latin typeface="Arial"/>
                <a:cs typeface="Arial"/>
              </a:rPr>
              <a:t>l</a:t>
            </a:r>
            <a:endParaRPr sz="950">
              <a:latin typeface="Arial"/>
              <a:cs typeface="Arial"/>
            </a:endParaRPr>
          </a:p>
          <a:p>
            <a:pPr marL="352425" indent="-171450">
              <a:lnSpc>
                <a:spcPct val="100000"/>
              </a:lnSpc>
              <a:spcBef>
                <a:spcPts val="60"/>
              </a:spcBef>
              <a:buFont typeface="Wingdings"/>
              <a:buChar char=""/>
              <a:tabLst>
                <a:tab pos="352425" algn="l"/>
              </a:tabLst>
            </a:pPr>
            <a:r>
              <a:rPr sz="950" b="1" spc="-15" dirty="0">
                <a:latin typeface="Arial"/>
                <a:cs typeface="Arial"/>
              </a:rPr>
              <a:t>R</a:t>
            </a:r>
            <a:r>
              <a:rPr sz="950" b="1" spc="70" dirty="0">
                <a:latin typeface="Arial"/>
                <a:cs typeface="Arial"/>
              </a:rPr>
              <a:t>e</a:t>
            </a:r>
            <a:r>
              <a:rPr sz="950" b="1" spc="-5" dirty="0">
                <a:latin typeface="Arial"/>
                <a:cs typeface="Arial"/>
              </a:rPr>
              <a:t>v</a:t>
            </a:r>
            <a:r>
              <a:rPr sz="950" b="1" spc="70" dirty="0">
                <a:latin typeface="Arial"/>
                <a:cs typeface="Arial"/>
              </a:rPr>
              <a:t>ea</a:t>
            </a:r>
            <a:r>
              <a:rPr sz="950" b="1" spc="30" dirty="0">
                <a:latin typeface="Arial"/>
                <a:cs typeface="Arial"/>
              </a:rPr>
              <a:t>l</a:t>
            </a:r>
            <a:r>
              <a:rPr sz="950" b="1" spc="15" dirty="0">
                <a:latin typeface="Arial"/>
                <a:cs typeface="Arial"/>
              </a:rPr>
              <a:t>s</a:t>
            </a:r>
            <a:r>
              <a:rPr sz="950" b="1" spc="-60" dirty="0">
                <a:latin typeface="Arial"/>
                <a:cs typeface="Arial"/>
              </a:rPr>
              <a:t> </a:t>
            </a:r>
            <a:r>
              <a:rPr sz="950" b="1" spc="15" dirty="0">
                <a:latin typeface="Arial"/>
                <a:cs typeface="Arial"/>
              </a:rPr>
              <a:t>b</a:t>
            </a:r>
            <a:r>
              <a:rPr sz="950" b="1" spc="70" dirty="0">
                <a:latin typeface="Arial"/>
                <a:cs typeface="Arial"/>
              </a:rPr>
              <a:t>a</a:t>
            </a:r>
            <a:r>
              <a:rPr sz="950" b="1" spc="30" dirty="0">
                <a:latin typeface="Arial"/>
                <a:cs typeface="Arial"/>
              </a:rPr>
              <a:t>l</a:t>
            </a:r>
            <a:r>
              <a:rPr sz="950" b="1" spc="70" dirty="0">
                <a:latin typeface="Arial"/>
                <a:cs typeface="Arial"/>
              </a:rPr>
              <a:t>a</a:t>
            </a:r>
            <a:r>
              <a:rPr sz="950" b="1" spc="15" dirty="0">
                <a:latin typeface="Arial"/>
                <a:cs typeface="Arial"/>
              </a:rPr>
              <a:t>n</a:t>
            </a:r>
            <a:r>
              <a:rPr sz="950" b="1" spc="-5" dirty="0">
                <a:latin typeface="Arial"/>
                <a:cs typeface="Arial"/>
              </a:rPr>
              <a:t>c</a:t>
            </a:r>
            <a:r>
              <a:rPr sz="950" b="1" spc="70" dirty="0">
                <a:latin typeface="Arial"/>
                <a:cs typeface="Arial"/>
              </a:rPr>
              <a:t>e</a:t>
            </a:r>
            <a:r>
              <a:rPr sz="950" b="1" spc="15" dirty="0">
                <a:latin typeface="Arial"/>
                <a:cs typeface="Arial"/>
              </a:rPr>
              <a:t>d</a:t>
            </a:r>
            <a:r>
              <a:rPr sz="950" b="1" spc="-40" dirty="0">
                <a:latin typeface="Arial"/>
                <a:cs typeface="Arial"/>
              </a:rPr>
              <a:t> </a:t>
            </a:r>
            <a:r>
              <a:rPr sz="950" b="1" spc="-80" dirty="0">
                <a:latin typeface="Arial"/>
                <a:cs typeface="Arial"/>
              </a:rPr>
              <a:t>s</a:t>
            </a:r>
            <a:r>
              <a:rPr sz="950" b="1" spc="-5" dirty="0">
                <a:latin typeface="Arial"/>
                <a:cs typeface="Arial"/>
              </a:rPr>
              <a:t>k</a:t>
            </a:r>
            <a:r>
              <a:rPr sz="950" b="1" spc="30" dirty="0">
                <a:latin typeface="Arial"/>
                <a:cs typeface="Arial"/>
              </a:rPr>
              <a:t>i</a:t>
            </a:r>
            <a:r>
              <a:rPr sz="950" b="1" spc="15" dirty="0">
                <a:latin typeface="Arial"/>
                <a:cs typeface="Arial"/>
              </a:rPr>
              <a:t>n</a:t>
            </a:r>
            <a:endParaRPr sz="950">
              <a:latin typeface="Arial"/>
              <a:cs typeface="Arial"/>
            </a:endParaRPr>
          </a:p>
          <a:p>
            <a:pPr marL="63500">
              <a:lnSpc>
                <a:spcPts val="2130"/>
              </a:lnSpc>
              <a:spcBef>
                <a:spcPts val="10"/>
              </a:spcBef>
            </a:pPr>
            <a:r>
              <a:rPr sz="1800" i="1" dirty="0">
                <a:latin typeface="Arial"/>
                <a:cs typeface="Arial"/>
              </a:rPr>
              <a:t>“</a:t>
            </a:r>
            <a:r>
              <a:rPr sz="1800" i="1" spc="-880" dirty="0">
                <a:latin typeface="Arial"/>
                <a:cs typeface="Arial"/>
              </a:rPr>
              <a:t>P</a:t>
            </a:r>
            <a:r>
              <a:rPr sz="1425" b="1" spc="-22" baseline="-23391" dirty="0">
                <a:latin typeface="Arial"/>
                <a:cs typeface="Arial"/>
              </a:rPr>
              <a:t>D</a:t>
            </a:r>
            <a:r>
              <a:rPr sz="1425" b="1" spc="-97" baseline="-23391" dirty="0">
                <a:latin typeface="Arial"/>
                <a:cs typeface="Arial"/>
              </a:rPr>
              <a:t>I</a:t>
            </a:r>
            <a:r>
              <a:rPr sz="1800" i="1" spc="-910" dirty="0">
                <a:latin typeface="Arial"/>
                <a:cs typeface="Arial"/>
              </a:rPr>
              <a:t>u</a:t>
            </a:r>
            <a:r>
              <a:rPr sz="1425" b="1" spc="-22" baseline="-23391" dirty="0">
                <a:latin typeface="Arial"/>
                <a:cs typeface="Arial"/>
              </a:rPr>
              <a:t>R</a:t>
            </a:r>
            <a:r>
              <a:rPr sz="1425" b="1" spc="-652" baseline="-23391" dirty="0">
                <a:latin typeface="Arial"/>
                <a:cs typeface="Arial"/>
              </a:rPr>
              <a:t>E</a:t>
            </a:r>
            <a:r>
              <a:rPr sz="1800" i="1" spc="-204" dirty="0">
                <a:latin typeface="Arial"/>
                <a:cs typeface="Arial"/>
              </a:rPr>
              <a:t>r</a:t>
            </a:r>
            <a:r>
              <a:rPr sz="1425" b="1" spc="-735" baseline="-23391" dirty="0">
                <a:latin typeface="Arial"/>
                <a:cs typeface="Arial"/>
              </a:rPr>
              <a:t>C</a:t>
            </a:r>
            <a:r>
              <a:rPr sz="1800" i="1" spc="-535" dirty="0">
                <a:latin typeface="Arial"/>
                <a:cs typeface="Arial"/>
              </a:rPr>
              <a:t>p</a:t>
            </a:r>
            <a:r>
              <a:rPr sz="1425" b="1" spc="-120" baseline="-23391" dirty="0">
                <a:latin typeface="Arial"/>
                <a:cs typeface="Arial"/>
              </a:rPr>
              <a:t>T</a:t>
            </a:r>
            <a:r>
              <a:rPr sz="1800" i="1" spc="-310" dirty="0">
                <a:latin typeface="Arial"/>
                <a:cs typeface="Arial"/>
              </a:rPr>
              <a:t>l</a:t>
            </a:r>
            <a:r>
              <a:rPr sz="1425" b="1" spc="44" baseline="-23391" dirty="0">
                <a:latin typeface="Arial"/>
                <a:cs typeface="Arial"/>
              </a:rPr>
              <a:t>I</a:t>
            </a:r>
            <a:r>
              <a:rPr sz="1425" b="1" spc="-1035" baseline="-23391" dirty="0">
                <a:latin typeface="Arial"/>
                <a:cs typeface="Arial"/>
              </a:rPr>
              <a:t>O</a:t>
            </a:r>
            <a:r>
              <a:rPr sz="1800" i="1" spc="-310" dirty="0">
                <a:latin typeface="Arial"/>
                <a:cs typeface="Arial"/>
              </a:rPr>
              <a:t>e</a:t>
            </a:r>
            <a:r>
              <a:rPr sz="1425" b="1" spc="-22" baseline="-23391" dirty="0">
                <a:latin typeface="Arial"/>
                <a:cs typeface="Arial"/>
              </a:rPr>
              <a:t>N</a:t>
            </a:r>
            <a:r>
              <a:rPr sz="1425" b="1" spc="-765" baseline="-23391" dirty="0">
                <a:latin typeface="Arial"/>
                <a:cs typeface="Arial"/>
              </a:rPr>
              <a:t>S</a:t>
            </a:r>
            <a:r>
              <a:rPr sz="1800" i="1" dirty="0">
                <a:latin typeface="Arial"/>
                <a:cs typeface="Arial"/>
              </a:rPr>
              <a:t>r</a:t>
            </a:r>
            <a:r>
              <a:rPr sz="1800" i="1" spc="45" dirty="0">
                <a:latin typeface="Arial"/>
                <a:cs typeface="Arial"/>
              </a:rPr>
              <a:t>i</a:t>
            </a:r>
            <a:r>
              <a:rPr sz="1800" i="1" dirty="0">
                <a:latin typeface="Arial"/>
                <a:cs typeface="Arial"/>
              </a:rPr>
              <a:t>ce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spc="45" dirty="0">
                <a:latin typeface="Arial"/>
                <a:cs typeface="Arial"/>
              </a:rPr>
              <a:t>i</a:t>
            </a:r>
            <a:r>
              <a:rPr sz="1800" i="1" dirty="0">
                <a:latin typeface="Arial"/>
                <a:cs typeface="Arial"/>
              </a:rPr>
              <a:t>s</a:t>
            </a:r>
            <a:r>
              <a:rPr sz="1800" i="1" spc="-55" dirty="0">
                <a:latin typeface="Arial"/>
                <a:cs typeface="Arial"/>
              </a:rPr>
              <a:t> </a:t>
            </a:r>
            <a:r>
              <a:rPr sz="1800" i="1" spc="-30" dirty="0">
                <a:latin typeface="Arial"/>
                <a:cs typeface="Arial"/>
              </a:rPr>
              <a:t>pa</a:t>
            </a:r>
            <a:r>
              <a:rPr sz="1800" i="1" dirty="0">
                <a:latin typeface="Arial"/>
                <a:cs typeface="Arial"/>
              </a:rPr>
              <a:t>rt</a:t>
            </a:r>
            <a:endParaRPr sz="1800">
              <a:latin typeface="Arial"/>
              <a:cs typeface="Arial"/>
            </a:endParaRPr>
          </a:p>
          <a:p>
            <a:pPr marL="130175">
              <a:lnSpc>
                <a:spcPts val="2130"/>
              </a:lnSpc>
            </a:pPr>
            <a:r>
              <a:rPr sz="1800" i="1" spc="-15" dirty="0">
                <a:latin typeface="Arial"/>
                <a:cs typeface="Arial"/>
              </a:rPr>
              <a:t>of</a:t>
            </a:r>
            <a:r>
              <a:rPr sz="1800" i="1" spc="1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my</a:t>
            </a:r>
            <a:r>
              <a:rPr sz="1800" i="1" spc="-80" dirty="0">
                <a:latin typeface="Arial"/>
                <a:cs typeface="Arial"/>
              </a:rPr>
              <a:t> </a:t>
            </a:r>
            <a:r>
              <a:rPr sz="1800" i="1" spc="-15" dirty="0">
                <a:latin typeface="Arial"/>
                <a:cs typeface="Arial"/>
              </a:rPr>
              <a:t>everyday</a:t>
            </a:r>
            <a:r>
              <a:rPr sz="1800" i="1" spc="70" dirty="0">
                <a:latin typeface="Arial"/>
                <a:cs typeface="Arial"/>
              </a:rPr>
              <a:t> </a:t>
            </a:r>
            <a:r>
              <a:rPr sz="1800" i="1" spc="5" dirty="0">
                <a:latin typeface="Arial"/>
                <a:cs typeface="Arial"/>
              </a:rPr>
              <a:t>diet.”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00145" y="3289236"/>
            <a:ext cx="2288540" cy="15481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25"/>
              </a:spcBef>
            </a:pPr>
            <a:r>
              <a:rPr sz="950" b="1" spc="-30" dirty="0">
                <a:latin typeface="Arial"/>
                <a:cs typeface="Arial"/>
              </a:rPr>
              <a:t>Use</a:t>
            </a:r>
            <a:r>
              <a:rPr sz="950" b="1" spc="165" dirty="0">
                <a:latin typeface="Arial"/>
                <a:cs typeface="Arial"/>
              </a:rPr>
              <a:t> </a:t>
            </a:r>
            <a:r>
              <a:rPr sz="950" b="1" spc="20" dirty="0">
                <a:latin typeface="Arial"/>
                <a:cs typeface="Arial"/>
              </a:rPr>
              <a:t>morning</a:t>
            </a:r>
            <a:r>
              <a:rPr sz="950" b="1" spc="40" dirty="0">
                <a:latin typeface="Arial"/>
                <a:cs typeface="Arial"/>
              </a:rPr>
              <a:t> </a:t>
            </a:r>
            <a:r>
              <a:rPr sz="950" b="1" spc="30" dirty="0">
                <a:latin typeface="Arial"/>
                <a:cs typeface="Arial"/>
              </a:rPr>
              <a:t>and</a:t>
            </a:r>
            <a:r>
              <a:rPr sz="950" b="1" spc="-35" dirty="0">
                <a:latin typeface="Arial"/>
                <a:cs typeface="Arial"/>
              </a:rPr>
              <a:t> </a:t>
            </a:r>
            <a:r>
              <a:rPr sz="950" b="1" spc="15" dirty="0">
                <a:latin typeface="Arial"/>
                <a:cs typeface="Arial"/>
              </a:rPr>
              <a:t>night</a:t>
            </a:r>
            <a:r>
              <a:rPr sz="950" b="1" spc="85" dirty="0">
                <a:latin typeface="Arial"/>
                <a:cs typeface="Arial"/>
              </a:rPr>
              <a:t> </a:t>
            </a:r>
            <a:r>
              <a:rPr sz="950" b="1" spc="40" dirty="0">
                <a:latin typeface="Arial"/>
                <a:cs typeface="Arial"/>
              </a:rPr>
              <a:t>as</a:t>
            </a:r>
            <a:r>
              <a:rPr sz="950" b="1" spc="-60" dirty="0">
                <a:latin typeface="Arial"/>
                <a:cs typeface="Arial"/>
              </a:rPr>
              <a:t> </a:t>
            </a:r>
            <a:r>
              <a:rPr sz="950" b="1" dirty="0">
                <a:latin typeface="Arial"/>
                <a:cs typeface="Arial"/>
              </a:rPr>
              <a:t>the</a:t>
            </a:r>
            <a:r>
              <a:rPr sz="950" b="1" spc="95" dirty="0">
                <a:latin typeface="Arial"/>
                <a:cs typeface="Arial"/>
              </a:rPr>
              <a:t> </a:t>
            </a:r>
            <a:r>
              <a:rPr sz="950" b="1" spc="-15" dirty="0">
                <a:latin typeface="Arial"/>
                <a:cs typeface="Arial"/>
              </a:rPr>
              <a:t>first</a:t>
            </a:r>
            <a:endParaRPr sz="950">
              <a:latin typeface="Arial"/>
              <a:cs typeface="Arial"/>
            </a:endParaRPr>
          </a:p>
          <a:p>
            <a:pPr marL="92075">
              <a:lnSpc>
                <a:spcPts val="1070"/>
              </a:lnSpc>
              <a:spcBef>
                <a:spcPts val="65"/>
              </a:spcBef>
            </a:pPr>
            <a:r>
              <a:rPr sz="950" b="1" spc="-5" dirty="0">
                <a:latin typeface="Arial"/>
                <a:cs typeface="Arial"/>
              </a:rPr>
              <a:t>step</a:t>
            </a:r>
            <a:r>
              <a:rPr sz="950" b="1" spc="105" dirty="0">
                <a:latin typeface="Arial"/>
                <a:cs typeface="Arial"/>
              </a:rPr>
              <a:t> </a:t>
            </a:r>
            <a:r>
              <a:rPr sz="950" b="1" spc="20" dirty="0">
                <a:latin typeface="Arial"/>
                <a:cs typeface="Arial"/>
              </a:rPr>
              <a:t>in</a:t>
            </a:r>
            <a:r>
              <a:rPr sz="950" b="1" spc="-40" dirty="0">
                <a:latin typeface="Arial"/>
                <a:cs typeface="Arial"/>
              </a:rPr>
              <a:t> </a:t>
            </a:r>
            <a:r>
              <a:rPr sz="950" b="1" spc="5" dirty="0">
                <a:latin typeface="Arial"/>
                <a:cs typeface="Arial"/>
              </a:rPr>
              <a:t>your</a:t>
            </a:r>
            <a:r>
              <a:rPr sz="950" b="1" spc="100" dirty="0">
                <a:latin typeface="Arial"/>
                <a:cs typeface="Arial"/>
              </a:rPr>
              <a:t> </a:t>
            </a:r>
            <a:r>
              <a:rPr sz="950" b="1" spc="-15" dirty="0">
                <a:latin typeface="Arial"/>
                <a:cs typeface="Arial"/>
              </a:rPr>
              <a:t>UNDEW</a:t>
            </a:r>
            <a:r>
              <a:rPr sz="950" b="1" spc="-5" dirty="0">
                <a:latin typeface="Arial"/>
                <a:cs typeface="Arial"/>
              </a:rPr>
              <a:t> </a:t>
            </a:r>
            <a:r>
              <a:rPr sz="950" b="1" spc="15" dirty="0">
                <a:latin typeface="Arial"/>
                <a:cs typeface="Arial"/>
              </a:rPr>
              <a:t>Skin</a:t>
            </a:r>
            <a:r>
              <a:rPr sz="950" b="1" spc="35" dirty="0">
                <a:latin typeface="Arial"/>
                <a:cs typeface="Arial"/>
              </a:rPr>
              <a:t> </a:t>
            </a:r>
            <a:r>
              <a:rPr sz="950" b="1" spc="15" dirty="0">
                <a:latin typeface="Arial"/>
                <a:cs typeface="Arial"/>
              </a:rPr>
              <a:t>Care</a:t>
            </a:r>
            <a:endParaRPr sz="950">
              <a:latin typeface="Arial"/>
              <a:cs typeface="Arial"/>
            </a:endParaRPr>
          </a:p>
          <a:p>
            <a:pPr marL="92075" indent="-79375">
              <a:lnSpc>
                <a:spcPts val="1350"/>
              </a:lnSpc>
              <a:buSzPct val="126315"/>
              <a:buFont typeface="Arial"/>
              <a:buChar char="-"/>
              <a:tabLst>
                <a:tab pos="92075" algn="l"/>
              </a:tabLst>
            </a:pPr>
            <a:r>
              <a:rPr sz="1425" b="1" spc="-292" baseline="2923" dirty="0">
                <a:latin typeface="Arial"/>
                <a:cs typeface="Arial"/>
              </a:rPr>
              <a:t>ro</a:t>
            </a:r>
            <a:r>
              <a:rPr sz="1200" spc="-195" dirty="0">
                <a:latin typeface="Arial"/>
                <a:cs typeface="Arial"/>
              </a:rPr>
              <a:t>C</a:t>
            </a:r>
            <a:r>
              <a:rPr sz="1425" b="1" spc="-292" baseline="2923" dirty="0">
                <a:latin typeface="Arial"/>
                <a:cs typeface="Arial"/>
              </a:rPr>
              <a:t>u</a:t>
            </a:r>
            <a:r>
              <a:rPr sz="1200" spc="-195" dirty="0">
                <a:latin typeface="Arial"/>
                <a:cs typeface="Arial"/>
              </a:rPr>
              <a:t>h</a:t>
            </a:r>
            <a:r>
              <a:rPr sz="1425" b="1" spc="-292" baseline="2923" dirty="0">
                <a:latin typeface="Arial"/>
                <a:cs typeface="Arial"/>
              </a:rPr>
              <a:t>ti</a:t>
            </a:r>
            <a:r>
              <a:rPr sz="1200" spc="-195" dirty="0">
                <a:latin typeface="Arial"/>
                <a:cs typeface="Arial"/>
              </a:rPr>
              <a:t>r</a:t>
            </a:r>
            <a:r>
              <a:rPr sz="1425" b="1" spc="-292" baseline="2923" dirty="0">
                <a:latin typeface="Arial"/>
                <a:cs typeface="Arial"/>
              </a:rPr>
              <a:t>n</a:t>
            </a:r>
            <a:r>
              <a:rPr sz="1200" spc="-195" dirty="0">
                <a:latin typeface="Arial"/>
                <a:cs typeface="Arial"/>
              </a:rPr>
              <a:t>is</a:t>
            </a:r>
            <a:r>
              <a:rPr sz="1425" b="1" spc="-292" baseline="2923" dirty="0">
                <a:latin typeface="Arial"/>
                <a:cs typeface="Arial"/>
              </a:rPr>
              <a:t>e.</a:t>
            </a:r>
            <a:r>
              <a:rPr sz="1200" spc="-195" dirty="0">
                <a:latin typeface="Arial"/>
                <a:cs typeface="Arial"/>
              </a:rPr>
              <a:t>P</a:t>
            </a:r>
            <a:r>
              <a:rPr sz="1200" spc="-195" dirty="0">
                <a:solidFill>
                  <a:srgbClr val="AC1A96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263525" lvl="1" indent="-171450">
              <a:lnSpc>
                <a:spcPts val="1125"/>
              </a:lnSpc>
              <a:buFont typeface="Wingdings"/>
              <a:buChar char=""/>
              <a:tabLst>
                <a:tab pos="263525" algn="l"/>
              </a:tabLst>
            </a:pPr>
            <a:r>
              <a:rPr sz="950" b="1" spc="10" dirty="0">
                <a:latin typeface="Arial"/>
                <a:cs typeface="Arial"/>
              </a:rPr>
              <a:t>Apply</a:t>
            </a:r>
            <a:r>
              <a:rPr sz="950" b="1" spc="85" dirty="0">
                <a:latin typeface="Arial"/>
                <a:cs typeface="Arial"/>
              </a:rPr>
              <a:t> </a:t>
            </a:r>
            <a:r>
              <a:rPr sz="950" b="1" spc="20" dirty="0">
                <a:latin typeface="Arial"/>
                <a:cs typeface="Arial"/>
              </a:rPr>
              <a:t>over</a:t>
            </a:r>
            <a:r>
              <a:rPr sz="950" b="1" spc="-45" dirty="0">
                <a:latin typeface="Arial"/>
                <a:cs typeface="Arial"/>
              </a:rPr>
              <a:t> </a:t>
            </a:r>
            <a:r>
              <a:rPr sz="950" b="1" spc="10" dirty="0">
                <a:latin typeface="Arial"/>
                <a:cs typeface="Arial"/>
              </a:rPr>
              <a:t>face</a:t>
            </a:r>
            <a:r>
              <a:rPr sz="950" b="1" spc="15" dirty="0">
                <a:latin typeface="Arial"/>
                <a:cs typeface="Arial"/>
              </a:rPr>
              <a:t> </a:t>
            </a:r>
            <a:r>
              <a:rPr sz="950" b="1" spc="30" dirty="0">
                <a:latin typeface="Arial"/>
                <a:cs typeface="Arial"/>
              </a:rPr>
              <a:t>and</a:t>
            </a:r>
            <a:r>
              <a:rPr sz="950" b="1" spc="35" dirty="0">
                <a:latin typeface="Arial"/>
                <a:cs typeface="Arial"/>
              </a:rPr>
              <a:t> </a:t>
            </a:r>
            <a:r>
              <a:rPr sz="950" b="1" spc="20" dirty="0">
                <a:latin typeface="Arial"/>
                <a:cs typeface="Arial"/>
              </a:rPr>
              <a:t>neck</a:t>
            </a:r>
            <a:r>
              <a:rPr sz="950" b="1" spc="15" dirty="0">
                <a:latin typeface="Arial"/>
                <a:cs typeface="Arial"/>
              </a:rPr>
              <a:t> </a:t>
            </a:r>
            <a:r>
              <a:rPr sz="950" b="1" spc="30" dirty="0">
                <a:latin typeface="Arial"/>
                <a:cs typeface="Arial"/>
              </a:rPr>
              <a:t>and</a:t>
            </a:r>
            <a:endParaRPr sz="950">
              <a:latin typeface="Arial"/>
              <a:cs typeface="Arial"/>
            </a:endParaRPr>
          </a:p>
          <a:p>
            <a:pPr marL="263525">
              <a:lnSpc>
                <a:spcPct val="100000"/>
              </a:lnSpc>
              <a:spcBef>
                <a:spcPts val="60"/>
              </a:spcBef>
            </a:pPr>
            <a:r>
              <a:rPr sz="950" b="1" spc="20" dirty="0">
                <a:latin typeface="Arial"/>
                <a:cs typeface="Arial"/>
              </a:rPr>
              <a:t>gently</a:t>
            </a:r>
            <a:r>
              <a:rPr sz="950" b="1" spc="10" dirty="0">
                <a:latin typeface="Arial"/>
                <a:cs typeface="Arial"/>
              </a:rPr>
              <a:t> </a:t>
            </a:r>
            <a:r>
              <a:rPr sz="950" b="1" spc="5" dirty="0">
                <a:latin typeface="Arial"/>
                <a:cs typeface="Arial"/>
              </a:rPr>
              <a:t>massage</a:t>
            </a:r>
            <a:r>
              <a:rPr sz="950" b="1" spc="85" dirty="0">
                <a:latin typeface="Arial"/>
                <a:cs typeface="Arial"/>
              </a:rPr>
              <a:t> </a:t>
            </a:r>
            <a:r>
              <a:rPr sz="950" b="1" dirty="0">
                <a:latin typeface="Arial"/>
                <a:cs typeface="Arial"/>
              </a:rPr>
              <a:t>using</a:t>
            </a:r>
            <a:r>
              <a:rPr sz="950" b="1" spc="110" dirty="0">
                <a:latin typeface="Arial"/>
                <a:cs typeface="Arial"/>
              </a:rPr>
              <a:t> </a:t>
            </a:r>
            <a:r>
              <a:rPr sz="950" b="1" spc="20" dirty="0">
                <a:latin typeface="Arial"/>
                <a:cs typeface="Arial"/>
              </a:rPr>
              <a:t>circular</a:t>
            </a:r>
            <a:endParaRPr sz="950">
              <a:latin typeface="Arial"/>
              <a:cs typeface="Arial"/>
            </a:endParaRPr>
          </a:p>
          <a:p>
            <a:pPr marL="263525">
              <a:lnSpc>
                <a:spcPct val="100000"/>
              </a:lnSpc>
              <a:spcBef>
                <a:spcPts val="60"/>
              </a:spcBef>
            </a:pPr>
            <a:r>
              <a:rPr sz="950" b="1" spc="5" dirty="0">
                <a:latin typeface="Arial"/>
                <a:cs typeface="Arial"/>
              </a:rPr>
              <a:t>motions.</a:t>
            </a:r>
            <a:endParaRPr sz="950">
              <a:latin typeface="Arial"/>
              <a:cs typeface="Arial"/>
            </a:endParaRPr>
          </a:p>
          <a:p>
            <a:pPr marL="263525" lvl="1" indent="-171450">
              <a:lnSpc>
                <a:spcPct val="100000"/>
              </a:lnSpc>
              <a:spcBef>
                <a:spcPts val="65"/>
              </a:spcBef>
              <a:buFont typeface="Wingdings"/>
              <a:buChar char=""/>
              <a:tabLst>
                <a:tab pos="263525" algn="l"/>
              </a:tabLst>
            </a:pPr>
            <a:r>
              <a:rPr sz="950" b="1" spc="-5" dirty="0">
                <a:latin typeface="Arial"/>
                <a:cs typeface="Arial"/>
              </a:rPr>
              <a:t>Rinse</a:t>
            </a:r>
            <a:r>
              <a:rPr sz="950" b="1" spc="155" dirty="0">
                <a:latin typeface="Arial"/>
                <a:cs typeface="Arial"/>
              </a:rPr>
              <a:t> </a:t>
            </a:r>
            <a:r>
              <a:rPr sz="950" b="1" spc="25" dirty="0">
                <a:latin typeface="Arial"/>
                <a:cs typeface="Arial"/>
              </a:rPr>
              <a:t>with</a:t>
            </a:r>
            <a:r>
              <a:rPr sz="950" b="1" spc="-45" dirty="0">
                <a:latin typeface="Arial"/>
                <a:cs typeface="Arial"/>
              </a:rPr>
              <a:t> </a:t>
            </a:r>
            <a:r>
              <a:rPr sz="950" b="1" spc="45" dirty="0">
                <a:latin typeface="Arial"/>
                <a:cs typeface="Arial"/>
              </a:rPr>
              <a:t>warm</a:t>
            </a:r>
            <a:r>
              <a:rPr sz="950" b="1" spc="-15" dirty="0">
                <a:latin typeface="Arial"/>
                <a:cs typeface="Arial"/>
              </a:rPr>
              <a:t> </a:t>
            </a:r>
            <a:r>
              <a:rPr sz="950" b="1" spc="40" dirty="0">
                <a:latin typeface="Arial"/>
                <a:cs typeface="Arial"/>
              </a:rPr>
              <a:t>water</a:t>
            </a:r>
            <a:r>
              <a:rPr sz="950" b="1" spc="-50" dirty="0">
                <a:latin typeface="Arial"/>
                <a:cs typeface="Arial"/>
              </a:rPr>
              <a:t> </a:t>
            </a:r>
            <a:r>
              <a:rPr sz="950" b="1" spc="10" dirty="0">
                <a:latin typeface="Arial"/>
                <a:cs typeface="Arial"/>
              </a:rPr>
              <a:t>or</a:t>
            </a:r>
            <a:r>
              <a:rPr sz="950" b="1" spc="-50" dirty="0">
                <a:latin typeface="Arial"/>
                <a:cs typeface="Arial"/>
              </a:rPr>
              <a:t> </a:t>
            </a:r>
            <a:r>
              <a:rPr sz="950" b="1" spc="15" dirty="0">
                <a:latin typeface="Arial"/>
                <a:cs typeface="Arial"/>
              </a:rPr>
              <a:t>a</a:t>
            </a:r>
            <a:r>
              <a:rPr sz="950" b="1" spc="10" dirty="0">
                <a:latin typeface="Arial"/>
                <a:cs typeface="Arial"/>
              </a:rPr>
              <a:t> </a:t>
            </a:r>
            <a:r>
              <a:rPr sz="950" b="1" spc="35" dirty="0">
                <a:latin typeface="Arial"/>
                <a:cs typeface="Arial"/>
              </a:rPr>
              <a:t>damp</a:t>
            </a:r>
            <a:endParaRPr sz="950">
              <a:latin typeface="Arial"/>
              <a:cs typeface="Arial"/>
            </a:endParaRPr>
          </a:p>
          <a:p>
            <a:pPr marL="263525">
              <a:lnSpc>
                <a:spcPct val="100000"/>
              </a:lnSpc>
              <a:spcBef>
                <a:spcPts val="60"/>
              </a:spcBef>
            </a:pPr>
            <a:r>
              <a:rPr sz="950" b="1" spc="15" dirty="0">
                <a:latin typeface="Arial"/>
                <a:cs typeface="Arial"/>
              </a:rPr>
              <a:t>washcloth</a:t>
            </a:r>
            <a:r>
              <a:rPr sz="950" b="1" spc="100" dirty="0">
                <a:latin typeface="Arial"/>
                <a:cs typeface="Arial"/>
              </a:rPr>
              <a:t> </a:t>
            </a:r>
            <a:r>
              <a:rPr sz="950" b="1" spc="30" dirty="0">
                <a:latin typeface="Arial"/>
                <a:cs typeface="Arial"/>
              </a:rPr>
              <a:t>and</a:t>
            </a:r>
            <a:r>
              <a:rPr sz="950" b="1" spc="-40" dirty="0">
                <a:latin typeface="Arial"/>
                <a:cs typeface="Arial"/>
              </a:rPr>
              <a:t> </a:t>
            </a:r>
            <a:r>
              <a:rPr sz="950" b="1" spc="30" dirty="0">
                <a:latin typeface="Arial"/>
                <a:cs typeface="Arial"/>
              </a:rPr>
              <a:t>pat</a:t>
            </a:r>
            <a:r>
              <a:rPr sz="950" b="1" dirty="0">
                <a:latin typeface="Arial"/>
                <a:cs typeface="Arial"/>
              </a:rPr>
              <a:t> </a:t>
            </a:r>
            <a:r>
              <a:rPr sz="950" b="1" spc="5" dirty="0">
                <a:latin typeface="Arial"/>
                <a:cs typeface="Arial"/>
              </a:rPr>
              <a:t>dry.</a:t>
            </a:r>
            <a:endParaRPr sz="950">
              <a:latin typeface="Arial"/>
              <a:cs typeface="Arial"/>
            </a:endParaRPr>
          </a:p>
          <a:p>
            <a:pPr marL="301625" marR="194945" lvl="1" indent="-209550">
              <a:lnSpc>
                <a:spcPts val="1200"/>
              </a:lnSpc>
              <a:spcBef>
                <a:spcPts val="50"/>
              </a:spcBef>
              <a:buFont typeface="Wingdings"/>
              <a:buChar char=""/>
              <a:tabLst>
                <a:tab pos="263525" algn="l"/>
              </a:tabLst>
            </a:pPr>
            <a:r>
              <a:rPr sz="950" b="1" spc="20" dirty="0">
                <a:latin typeface="Arial"/>
                <a:cs typeface="Arial"/>
              </a:rPr>
              <a:t>Follow</a:t>
            </a:r>
            <a:r>
              <a:rPr sz="950" b="1" spc="15" dirty="0">
                <a:latin typeface="Arial"/>
                <a:cs typeface="Arial"/>
              </a:rPr>
              <a:t> </a:t>
            </a:r>
            <a:r>
              <a:rPr sz="950" b="1" spc="25" dirty="0">
                <a:latin typeface="Arial"/>
                <a:cs typeface="Arial"/>
              </a:rPr>
              <a:t>with</a:t>
            </a:r>
            <a:r>
              <a:rPr sz="950" b="1" spc="-45" dirty="0">
                <a:latin typeface="Arial"/>
                <a:cs typeface="Arial"/>
              </a:rPr>
              <a:t> </a:t>
            </a:r>
            <a:r>
              <a:rPr sz="950" b="1" spc="5" dirty="0">
                <a:latin typeface="Arial"/>
                <a:cs typeface="Arial"/>
              </a:rPr>
              <a:t>your</a:t>
            </a:r>
            <a:r>
              <a:rPr sz="950" b="1" spc="100" dirty="0">
                <a:latin typeface="Arial"/>
                <a:cs typeface="Arial"/>
              </a:rPr>
              <a:t> </a:t>
            </a:r>
            <a:r>
              <a:rPr sz="950" b="1" spc="-10" dirty="0">
                <a:latin typeface="Arial"/>
                <a:cs typeface="Arial"/>
              </a:rPr>
              <a:t>UNDEW</a:t>
            </a:r>
            <a:r>
              <a:rPr sz="950" b="1" spc="225" dirty="0">
                <a:latin typeface="Arial"/>
                <a:cs typeface="Arial"/>
              </a:rPr>
              <a:t> </a:t>
            </a:r>
            <a:r>
              <a:rPr sz="950" b="1" spc="20" dirty="0">
                <a:latin typeface="Arial"/>
                <a:cs typeface="Arial"/>
              </a:rPr>
              <a:t>Skin </a:t>
            </a:r>
            <a:r>
              <a:rPr sz="950" b="1" spc="-250" dirty="0">
                <a:latin typeface="Arial"/>
                <a:cs typeface="Arial"/>
              </a:rPr>
              <a:t> </a:t>
            </a:r>
            <a:r>
              <a:rPr sz="950" b="1" spc="20" dirty="0">
                <a:latin typeface="Arial"/>
                <a:cs typeface="Arial"/>
              </a:rPr>
              <a:t>Care</a:t>
            </a:r>
            <a:r>
              <a:rPr sz="950" b="1" spc="1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products.</a:t>
            </a:r>
            <a:endParaRPr sz="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79520" y="4967922"/>
            <a:ext cx="1983105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b="1" spc="30" dirty="0">
                <a:latin typeface="Arial"/>
                <a:cs typeface="Arial"/>
              </a:rPr>
              <a:t>Recommended</a:t>
            </a:r>
            <a:r>
              <a:rPr sz="950" b="1" spc="-45" dirty="0">
                <a:latin typeface="Arial"/>
                <a:cs typeface="Arial"/>
              </a:rPr>
              <a:t> </a:t>
            </a:r>
            <a:r>
              <a:rPr sz="950" b="1" dirty="0">
                <a:latin typeface="Arial"/>
                <a:cs typeface="Arial"/>
              </a:rPr>
              <a:t>for</a:t>
            </a:r>
            <a:r>
              <a:rPr sz="950" b="1" spc="20" dirty="0">
                <a:latin typeface="Arial"/>
                <a:cs typeface="Arial"/>
              </a:rPr>
              <a:t> </a:t>
            </a:r>
            <a:r>
              <a:rPr sz="950" b="1" spc="35" dirty="0">
                <a:latin typeface="Arial"/>
                <a:cs typeface="Arial"/>
              </a:rPr>
              <a:t>all</a:t>
            </a:r>
            <a:r>
              <a:rPr sz="950" b="1" spc="-20" dirty="0">
                <a:latin typeface="Arial"/>
                <a:cs typeface="Arial"/>
              </a:rPr>
              <a:t> </a:t>
            </a:r>
            <a:r>
              <a:rPr sz="950" b="1" spc="-10" dirty="0">
                <a:latin typeface="Arial"/>
                <a:cs typeface="Arial"/>
              </a:rPr>
              <a:t>skin</a:t>
            </a:r>
            <a:r>
              <a:rPr sz="950" b="1" spc="10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types.</a:t>
            </a:r>
            <a:endParaRPr sz="95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9600" y="581025"/>
            <a:ext cx="2705100" cy="549592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95465" y="784923"/>
            <a:ext cx="2988310" cy="943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6EC3AC"/>
                </a:solidFill>
                <a:latin typeface="Arial"/>
                <a:cs typeface="Arial"/>
              </a:rPr>
              <a:t>PROTECT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120"/>
              </a:spcBef>
            </a:pPr>
            <a:r>
              <a:rPr sz="1200" spc="-45" dirty="0">
                <a:latin typeface="Arial"/>
                <a:cs typeface="Arial"/>
              </a:rPr>
              <a:t>UN</a:t>
            </a:r>
            <a:r>
              <a:rPr sz="1200" spc="30" dirty="0">
                <a:latin typeface="Arial"/>
                <a:cs typeface="Arial"/>
              </a:rPr>
              <a:t>D</a:t>
            </a:r>
            <a:r>
              <a:rPr sz="1200" spc="20" dirty="0">
                <a:latin typeface="Arial"/>
                <a:cs typeface="Arial"/>
              </a:rPr>
              <a:t>E</a:t>
            </a:r>
            <a:r>
              <a:rPr sz="1200" dirty="0">
                <a:latin typeface="Arial"/>
                <a:cs typeface="Arial"/>
              </a:rPr>
              <a:t>W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spc="-60" dirty="0">
                <a:latin typeface="Arial"/>
                <a:cs typeface="Arial"/>
              </a:rPr>
              <a:t>F</a:t>
            </a:r>
            <a:r>
              <a:rPr sz="1200" spc="20" dirty="0">
                <a:latin typeface="Arial"/>
                <a:cs typeface="Arial"/>
              </a:rPr>
              <a:t>A</a:t>
            </a:r>
            <a:r>
              <a:rPr sz="1200" spc="30" dirty="0">
                <a:latin typeface="Arial"/>
                <a:cs typeface="Arial"/>
              </a:rPr>
              <a:t>C</a:t>
            </a:r>
            <a:r>
              <a:rPr sz="1200" spc="-110" dirty="0">
                <a:latin typeface="Arial"/>
                <a:cs typeface="Arial"/>
              </a:rPr>
              <a:t>I</a:t>
            </a:r>
            <a:r>
              <a:rPr sz="1200" spc="20" dirty="0">
                <a:latin typeface="Arial"/>
                <a:cs typeface="Arial"/>
              </a:rPr>
              <a:t>A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30" dirty="0">
                <a:latin typeface="Arial"/>
                <a:cs typeface="Arial"/>
              </a:rPr>
              <a:t>C</a:t>
            </a:r>
            <a:r>
              <a:rPr sz="1200" spc="5" dirty="0">
                <a:latin typeface="Arial"/>
                <a:cs typeface="Arial"/>
              </a:rPr>
              <a:t>L</a:t>
            </a:r>
            <a:r>
              <a:rPr sz="1200" spc="20" dirty="0">
                <a:latin typeface="Arial"/>
                <a:cs typeface="Arial"/>
              </a:rPr>
              <a:t>EA</a:t>
            </a:r>
            <a:r>
              <a:rPr sz="1200" spc="-45" dirty="0">
                <a:latin typeface="Arial"/>
                <a:cs typeface="Arial"/>
              </a:rPr>
              <a:t>N</a:t>
            </a:r>
            <a:r>
              <a:rPr sz="1200" spc="20" dirty="0">
                <a:latin typeface="Arial"/>
                <a:cs typeface="Arial"/>
              </a:rPr>
              <a:t>SE</a:t>
            </a:r>
            <a:r>
              <a:rPr sz="1200" dirty="0">
                <a:latin typeface="Arial"/>
                <a:cs typeface="Arial"/>
              </a:rPr>
              <a:t>R</a:t>
            </a:r>
            <a:r>
              <a:rPr sz="1200" spc="-150" dirty="0">
                <a:latin typeface="Arial"/>
                <a:cs typeface="Arial"/>
              </a:rPr>
              <a:t> </a:t>
            </a:r>
            <a:r>
              <a:rPr sz="1200" spc="30" dirty="0">
                <a:latin typeface="Arial"/>
                <a:cs typeface="Arial"/>
              </a:rPr>
              <a:t>i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l</a:t>
            </a:r>
            <a:r>
              <a:rPr sz="1200" spc="-70" dirty="0">
                <a:latin typeface="Arial"/>
                <a:cs typeface="Arial"/>
              </a:rPr>
              <a:t>u</a:t>
            </a:r>
            <a:r>
              <a:rPr sz="1200" spc="-75" dirty="0">
                <a:latin typeface="Arial"/>
                <a:cs typeface="Arial"/>
              </a:rPr>
              <a:t>x</a:t>
            </a:r>
            <a:r>
              <a:rPr sz="1200" spc="-70" dirty="0">
                <a:latin typeface="Arial"/>
                <a:cs typeface="Arial"/>
              </a:rPr>
              <a:t>u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spc="30" dirty="0">
                <a:latin typeface="Arial"/>
                <a:cs typeface="Arial"/>
              </a:rPr>
              <a:t>i</a:t>
            </a:r>
            <a:r>
              <a:rPr sz="1200" spc="5" dirty="0">
                <a:latin typeface="Arial"/>
                <a:cs typeface="Arial"/>
              </a:rPr>
              <a:t>o</a:t>
            </a:r>
            <a:r>
              <a:rPr sz="1200" spc="-70" dirty="0">
                <a:latin typeface="Arial"/>
                <a:cs typeface="Arial"/>
              </a:rPr>
              <a:t>u</a:t>
            </a:r>
            <a:r>
              <a:rPr sz="1200" dirty="0">
                <a:latin typeface="Arial"/>
                <a:cs typeface="Arial"/>
              </a:rPr>
              <a:t>s 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creamy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cleanser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formulated</a:t>
            </a:r>
            <a:r>
              <a:rPr sz="1200" spc="204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remove 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dirt,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makeup,</a:t>
            </a:r>
            <a:r>
              <a:rPr sz="1200" spc="8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environmental</a:t>
            </a:r>
            <a:r>
              <a:rPr sz="1200" spc="2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impurities 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without</a:t>
            </a:r>
            <a:r>
              <a:rPr sz="1200" spc="15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removing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natural</a:t>
            </a:r>
            <a:r>
              <a:rPr sz="1200" spc="14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oils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skin.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95465" y="1891347"/>
            <a:ext cx="2962910" cy="1124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100"/>
              </a:spcBef>
            </a:pPr>
            <a:r>
              <a:rPr sz="1200" spc="-55" dirty="0">
                <a:latin typeface="Arial"/>
                <a:cs typeface="Arial"/>
              </a:rPr>
              <a:t>It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removes </a:t>
            </a:r>
            <a:r>
              <a:rPr sz="1200" spc="-25" dirty="0">
                <a:latin typeface="Arial"/>
                <a:cs typeface="Arial"/>
              </a:rPr>
              <a:t>toxins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spc="-5" dirty="0">
                <a:latin typeface="Arial"/>
                <a:cs typeface="Arial"/>
              </a:rPr>
              <a:t>bacteria </a:t>
            </a:r>
            <a:r>
              <a:rPr sz="1200" spc="-10" dirty="0">
                <a:latin typeface="Arial"/>
                <a:cs typeface="Arial"/>
              </a:rPr>
              <a:t>before </a:t>
            </a:r>
            <a:r>
              <a:rPr sz="1200" spc="-25" dirty="0">
                <a:latin typeface="Arial"/>
                <a:cs typeface="Arial"/>
              </a:rPr>
              <a:t>they 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can </a:t>
            </a:r>
            <a:r>
              <a:rPr sz="1200" spc="-20" dirty="0">
                <a:latin typeface="Arial"/>
                <a:cs typeface="Arial"/>
              </a:rPr>
              <a:t>settle into </a:t>
            </a: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layers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35" dirty="0">
                <a:latin typeface="Arial"/>
                <a:cs typeface="Arial"/>
              </a:rPr>
              <a:t>your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skin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cause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skin-aging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oxidation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irritation.</a:t>
            </a:r>
            <a:r>
              <a:rPr sz="1200" spc="80" dirty="0">
                <a:latin typeface="Arial"/>
                <a:cs typeface="Arial"/>
              </a:rPr>
              <a:t> </a:t>
            </a:r>
            <a:r>
              <a:rPr sz="1200" spc="-50" dirty="0">
                <a:latin typeface="Arial"/>
                <a:cs typeface="Arial"/>
              </a:rPr>
              <a:t>Its 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gentle</a:t>
            </a:r>
            <a:r>
              <a:rPr sz="1200" spc="13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ingredients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help</a:t>
            </a:r>
            <a:r>
              <a:rPr sz="1200" spc="13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 </a:t>
            </a:r>
            <a:r>
              <a:rPr sz="1200" spc="-15" dirty="0">
                <a:latin typeface="Arial"/>
                <a:cs typeface="Arial"/>
              </a:rPr>
              <a:t>attract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5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lock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in </a:t>
            </a:r>
            <a:r>
              <a:rPr sz="1200" spc="-31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moisture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spc="-10" dirty="0">
                <a:latin typeface="Arial"/>
                <a:cs typeface="Arial"/>
              </a:rPr>
              <a:t>provide </a:t>
            </a:r>
            <a:r>
              <a:rPr sz="1200" dirty="0">
                <a:latin typeface="Arial"/>
                <a:cs typeface="Arial"/>
              </a:rPr>
              <a:t>a </a:t>
            </a:r>
            <a:r>
              <a:rPr sz="1200" spc="-5" dirty="0">
                <a:latin typeface="Arial"/>
                <a:cs typeface="Arial"/>
              </a:rPr>
              <a:t>barrier </a:t>
            </a:r>
            <a:r>
              <a:rPr sz="1200" spc="-20" dirty="0">
                <a:latin typeface="Arial"/>
                <a:cs typeface="Arial"/>
              </a:rPr>
              <a:t>to </a:t>
            </a:r>
            <a:r>
              <a:rPr sz="1200" spc="-30" dirty="0">
                <a:latin typeface="Arial"/>
                <a:cs typeface="Arial"/>
              </a:rPr>
              <a:t>help </a:t>
            </a:r>
            <a:r>
              <a:rPr sz="1200" dirty="0">
                <a:latin typeface="Arial"/>
                <a:cs typeface="Arial"/>
              </a:rPr>
              <a:t>keep 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harmful</a:t>
            </a:r>
            <a:r>
              <a:rPr sz="1200" spc="2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chemicals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out.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95465" y="3169920"/>
            <a:ext cx="2951480" cy="942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sz="1200" spc="-10" dirty="0">
                <a:solidFill>
                  <a:srgbClr val="6EC3AC"/>
                </a:solidFill>
                <a:latin typeface="Arial"/>
                <a:cs typeface="Arial"/>
              </a:rPr>
              <a:t>PROTECT</a:t>
            </a:r>
            <a:endParaRPr sz="1200">
              <a:latin typeface="Arial"/>
              <a:cs typeface="Arial"/>
            </a:endParaRPr>
          </a:p>
          <a:p>
            <a:pPr marL="441325">
              <a:lnSpc>
                <a:spcPts val="1425"/>
              </a:lnSpc>
            </a:pPr>
            <a:r>
              <a:rPr sz="1200" spc="-55" dirty="0">
                <a:latin typeface="Arial"/>
                <a:cs typeface="Arial"/>
              </a:rPr>
              <a:t>It</a:t>
            </a:r>
            <a:r>
              <a:rPr sz="1200" spc="8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contains</a:t>
            </a:r>
            <a:r>
              <a:rPr sz="1200" spc="12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vitamins</a:t>
            </a:r>
            <a:r>
              <a:rPr sz="1200" spc="12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5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antioxidants</a:t>
            </a:r>
            <a:endParaRPr sz="1200">
              <a:latin typeface="Arial"/>
              <a:cs typeface="Arial"/>
            </a:endParaRPr>
          </a:p>
          <a:p>
            <a:pPr marL="441325">
              <a:lnSpc>
                <a:spcPts val="1435"/>
              </a:lnSpc>
            </a:pPr>
            <a:r>
              <a:rPr sz="1200" spc="-25" dirty="0">
                <a:latin typeface="Arial"/>
                <a:cs typeface="Arial"/>
              </a:rPr>
              <a:t>that</a:t>
            </a:r>
            <a:r>
              <a:rPr sz="1200" spc="7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protect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against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free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radicals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endParaRPr sz="1200">
              <a:latin typeface="Arial"/>
              <a:cs typeface="Arial"/>
            </a:endParaRPr>
          </a:p>
          <a:p>
            <a:pPr marL="441325" marR="5080">
              <a:lnSpc>
                <a:spcPts val="1430"/>
              </a:lnSpc>
              <a:spcBef>
                <a:spcPts val="114"/>
              </a:spcBef>
            </a:pPr>
            <a:r>
              <a:rPr sz="1200" spc="30" dirty="0">
                <a:latin typeface="Arial"/>
                <a:cs typeface="Arial"/>
              </a:rPr>
              <a:t>D</a:t>
            </a:r>
            <a:r>
              <a:rPr sz="1200" spc="-4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85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da</a:t>
            </a:r>
            <a:r>
              <a:rPr sz="1200" spc="-25" dirty="0">
                <a:latin typeface="Arial"/>
                <a:cs typeface="Arial"/>
              </a:rPr>
              <a:t>m</a:t>
            </a:r>
            <a:r>
              <a:rPr sz="1200" spc="5" dirty="0">
                <a:latin typeface="Arial"/>
                <a:cs typeface="Arial"/>
              </a:rPr>
              <a:t>ag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d</a:t>
            </a:r>
            <a:r>
              <a:rPr sz="1200" spc="-70" dirty="0">
                <a:latin typeface="Arial"/>
                <a:cs typeface="Arial"/>
              </a:rPr>
              <a:t>u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-65" dirty="0">
                <a:latin typeface="Arial"/>
                <a:cs typeface="Arial"/>
              </a:rPr>
              <a:t>u</a:t>
            </a:r>
            <a:r>
              <a:rPr sz="1200" dirty="0">
                <a:latin typeface="Arial"/>
                <a:cs typeface="Arial"/>
              </a:rPr>
              <a:t>n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a</a:t>
            </a:r>
            <a:r>
              <a:rPr sz="1200" spc="-70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d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ge</a:t>
            </a:r>
            <a:r>
              <a:rPr sz="1200" spc="-70" dirty="0">
                <a:latin typeface="Arial"/>
                <a:cs typeface="Arial"/>
              </a:rPr>
              <a:t>n</a:t>
            </a:r>
            <a:r>
              <a:rPr sz="1200" spc="5" dirty="0">
                <a:latin typeface="Arial"/>
                <a:cs typeface="Arial"/>
              </a:rPr>
              <a:t>e</a:t>
            </a:r>
            <a:r>
              <a:rPr sz="1200" spc="-25" dirty="0">
                <a:latin typeface="Arial"/>
                <a:cs typeface="Arial"/>
              </a:rPr>
              <a:t>r</a:t>
            </a:r>
            <a:r>
              <a:rPr sz="1200" spc="5" dirty="0">
                <a:latin typeface="Arial"/>
                <a:cs typeface="Arial"/>
              </a:rPr>
              <a:t>a</a:t>
            </a:r>
            <a:r>
              <a:rPr sz="1200" dirty="0">
                <a:latin typeface="Arial"/>
                <a:cs typeface="Arial"/>
              </a:rPr>
              <a:t>l  </a:t>
            </a:r>
            <a:r>
              <a:rPr sz="1200" spc="-5" dirty="0">
                <a:latin typeface="Arial"/>
                <a:cs typeface="Arial"/>
              </a:rPr>
              <a:t>aging.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95465" y="4266945"/>
            <a:ext cx="2778125" cy="580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sz="1200" spc="-40" dirty="0">
                <a:solidFill>
                  <a:srgbClr val="6EC3AC"/>
                </a:solidFill>
                <a:latin typeface="Arial"/>
                <a:cs typeface="Arial"/>
              </a:rPr>
              <a:t>PURITY</a:t>
            </a:r>
            <a:endParaRPr sz="1200">
              <a:latin typeface="Arial"/>
              <a:cs typeface="Arial"/>
            </a:endParaRPr>
          </a:p>
          <a:p>
            <a:pPr marL="441325">
              <a:lnSpc>
                <a:spcPts val="1435"/>
              </a:lnSpc>
            </a:pPr>
            <a:r>
              <a:rPr sz="1200" spc="-55" dirty="0">
                <a:latin typeface="Arial"/>
                <a:cs typeface="Arial"/>
              </a:rPr>
              <a:t>In</a:t>
            </a:r>
            <a:r>
              <a:rPr sz="1200" spc="114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removal</a:t>
            </a:r>
            <a:r>
              <a:rPr sz="1200" spc="1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dead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skin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cells</a:t>
            </a:r>
            <a:endParaRPr sz="1200">
              <a:latin typeface="Arial"/>
              <a:cs typeface="Arial"/>
            </a:endParaRPr>
          </a:p>
          <a:p>
            <a:pPr marL="441325">
              <a:lnSpc>
                <a:spcPct val="100000"/>
              </a:lnSpc>
              <a:spcBef>
                <a:spcPts val="60"/>
              </a:spcBef>
            </a:pP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impurities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that</a:t>
            </a:r>
            <a:r>
              <a:rPr sz="1200" spc="7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can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clog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pores.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95465" y="5001259"/>
            <a:ext cx="2345690" cy="389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sz="1200" spc="-30" dirty="0">
                <a:solidFill>
                  <a:srgbClr val="6EC3AC"/>
                </a:solidFill>
                <a:latin typeface="Arial"/>
                <a:cs typeface="Arial"/>
              </a:rPr>
              <a:t>NATURAL</a:t>
            </a:r>
            <a:endParaRPr sz="1200">
              <a:latin typeface="Arial"/>
              <a:cs typeface="Arial"/>
            </a:endParaRPr>
          </a:p>
          <a:p>
            <a:pPr marL="441325">
              <a:lnSpc>
                <a:spcPts val="1435"/>
              </a:lnSpc>
            </a:pPr>
            <a:r>
              <a:rPr sz="1200" dirty="0">
                <a:latin typeface="Arial"/>
                <a:cs typeface="Arial"/>
              </a:rPr>
              <a:t>Paraben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fragrance-free.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95465" y="5534791"/>
            <a:ext cx="2773680" cy="37528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1200" dirty="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50" b="1" spc="5" dirty="0">
                <a:latin typeface="Arial"/>
                <a:cs typeface="Arial"/>
              </a:rPr>
              <a:t>PART</a:t>
            </a:r>
            <a:r>
              <a:rPr sz="950" b="1" spc="110" dirty="0">
                <a:latin typeface="Arial"/>
                <a:cs typeface="Arial"/>
              </a:rPr>
              <a:t> </a:t>
            </a:r>
            <a:r>
              <a:rPr sz="950" b="1" spc="10" dirty="0">
                <a:latin typeface="Arial"/>
                <a:cs typeface="Arial"/>
              </a:rPr>
              <a:t>OF</a:t>
            </a:r>
            <a:r>
              <a:rPr sz="950" b="1" spc="35" dirty="0">
                <a:latin typeface="Arial"/>
                <a:cs typeface="Arial"/>
              </a:rPr>
              <a:t> </a:t>
            </a:r>
            <a:r>
              <a:rPr sz="950" b="1" spc="5" dirty="0">
                <a:latin typeface="Arial"/>
                <a:cs typeface="Arial"/>
              </a:rPr>
              <a:t>THE</a:t>
            </a:r>
            <a:r>
              <a:rPr sz="950" b="1" spc="60" dirty="0">
                <a:latin typeface="Arial"/>
                <a:cs typeface="Arial"/>
              </a:rPr>
              <a:t> </a:t>
            </a:r>
            <a:r>
              <a:rPr sz="950" b="1" spc="-10" dirty="0">
                <a:latin typeface="Arial"/>
                <a:cs typeface="Arial"/>
              </a:rPr>
              <a:t>UNDEW</a:t>
            </a:r>
            <a:r>
              <a:rPr sz="950" b="1" spc="65" dirty="0">
                <a:latin typeface="Arial"/>
                <a:cs typeface="Arial"/>
              </a:rPr>
              <a:t> </a:t>
            </a:r>
            <a:r>
              <a:rPr sz="950" b="1" spc="15" dirty="0">
                <a:latin typeface="Arial"/>
                <a:cs typeface="Arial"/>
              </a:rPr>
              <a:t>SKIN</a:t>
            </a:r>
            <a:r>
              <a:rPr sz="950" b="1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CARE</a:t>
            </a:r>
            <a:r>
              <a:rPr sz="950" b="1" spc="210" dirty="0">
                <a:latin typeface="Arial"/>
                <a:cs typeface="Arial"/>
              </a:rPr>
              <a:t> </a:t>
            </a:r>
            <a:r>
              <a:rPr sz="950" b="1" spc="5" dirty="0">
                <a:latin typeface="Arial"/>
                <a:cs typeface="Arial"/>
              </a:rPr>
              <a:t>REGIMINE</a:t>
            </a:r>
            <a:endParaRPr sz="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845040" y="781303"/>
            <a:ext cx="2175510" cy="4516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35" dirty="0">
                <a:solidFill>
                  <a:srgbClr val="6EC3AC"/>
                </a:solidFill>
                <a:latin typeface="Arial"/>
                <a:cs typeface="Arial"/>
              </a:rPr>
              <a:t>INGREDIENTS</a:t>
            </a: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100200"/>
              </a:lnSpc>
              <a:spcBef>
                <a:spcPts val="15"/>
              </a:spcBef>
            </a:pP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Water, Glycerin,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Decyl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Glucoside,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C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ea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yl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oho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(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and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)</a:t>
            </a:r>
            <a:r>
              <a:rPr sz="1050" spc="-4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C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ea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40" dirty="0">
                <a:solidFill>
                  <a:srgbClr val="A6A6A6"/>
                </a:solidFill>
                <a:latin typeface="Arial"/>
                <a:cs typeface="Arial"/>
              </a:rPr>
              <a:t>h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- 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20,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Emulsifying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 Wax 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NF,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Stearic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Acid, Myristic Acid, Julibrissin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Bark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Extract,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Citrullus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Lanatus 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(Watermelon)</a:t>
            </a:r>
            <a:r>
              <a:rPr sz="1050" spc="3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Extract,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Ergothioneine,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Oryza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Sativa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(Rice)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Extract,</a:t>
            </a:r>
            <a:r>
              <a:rPr sz="1050" spc="2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Aloe</a:t>
            </a:r>
            <a:r>
              <a:rPr sz="1050" spc="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Barbadensis</a:t>
            </a:r>
            <a:r>
              <a:rPr sz="1050" spc="-4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(Aloe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 Vera Gel)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Leaf 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Juice,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Citrus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Grandis </a:t>
            </a:r>
            <a:r>
              <a:rPr sz="1050" spc="-28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(Grapefruit)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Extract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(and)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Cucumis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 Sativus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(Cucumber)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Extract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(and) 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Camelia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Sinensis 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(Green Tea) 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Extract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(and)</a:t>
            </a:r>
            <a:r>
              <a:rPr sz="1050" spc="-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Bee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Pollen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Extract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(and)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Citrus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Sinensis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(Orange 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Flower)</a:t>
            </a:r>
            <a:r>
              <a:rPr sz="1050" spc="2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Extract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(and)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Anthemis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Nobilis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 (Chamomile) Extract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(and) 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Macrocystis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Pyrifera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(Sea Kelp)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-80" dirty="0">
                <a:solidFill>
                  <a:srgbClr val="A6A6A6"/>
                </a:solidFill>
                <a:latin typeface="Arial"/>
                <a:cs typeface="Arial"/>
              </a:rPr>
              <a:t>x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ct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(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and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)</a:t>
            </a:r>
            <a:r>
              <a:rPr sz="1050" spc="-4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La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v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andu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ngu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f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li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  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(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La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v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ende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)</a:t>
            </a:r>
            <a:r>
              <a:rPr sz="1050" spc="-4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-80" dirty="0">
                <a:solidFill>
                  <a:srgbClr val="A6A6A6"/>
                </a:solidFill>
                <a:latin typeface="Arial"/>
                <a:cs typeface="Arial"/>
              </a:rPr>
              <a:t>x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,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P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an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heno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l 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(Vitamin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B-5), Tocopheryl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Acetate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(Vitamin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E),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Citrus Aurantium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Dulcis </a:t>
            </a:r>
            <a:r>
              <a:rPr sz="1050" spc="-28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(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ange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)</a:t>
            </a:r>
            <a:r>
              <a:rPr sz="1050" spc="-4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il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,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Lon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C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ap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f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li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u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m 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(Honeysuckle)</a:t>
            </a:r>
            <a:r>
              <a:rPr sz="1050" spc="2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Flower</a:t>
            </a:r>
            <a:r>
              <a:rPr sz="1050" spc="2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Extract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(and)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Lonicera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Japonica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(Honeysuckle)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Flower</a:t>
            </a:r>
            <a:r>
              <a:rPr sz="1050" spc="2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Extract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(and)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Cetyl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Hydroxyethylcellulose,</a:t>
            </a:r>
            <a:r>
              <a:rPr sz="1050" spc="7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Potassium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 Sorbate,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Citric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Acid.</a:t>
            </a:r>
            <a:endParaRPr sz="10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845040" y="5435663"/>
            <a:ext cx="1898014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30"/>
              </a:lnSpc>
              <a:spcBef>
                <a:spcPts val="100"/>
              </a:spcBef>
            </a:pP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P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abe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30" dirty="0">
                <a:solidFill>
                  <a:srgbClr val="A6A6A6"/>
                </a:solidFill>
                <a:latin typeface="Arial"/>
                <a:cs typeface="Arial"/>
              </a:rPr>
              <a:t>F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.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30" dirty="0">
                <a:solidFill>
                  <a:srgbClr val="A6A6A6"/>
                </a:solidFill>
                <a:latin typeface="Arial"/>
                <a:cs typeface="Arial"/>
              </a:rPr>
              <a:t>F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ag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an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ce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30" dirty="0">
                <a:solidFill>
                  <a:srgbClr val="A6A6A6"/>
                </a:solidFill>
                <a:latin typeface="Arial"/>
                <a:cs typeface="Arial"/>
              </a:rPr>
              <a:t>F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.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230"/>
              </a:lnSpc>
            </a:pP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Not</a:t>
            </a:r>
            <a:r>
              <a:rPr sz="1050" spc="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Tested</a:t>
            </a:r>
            <a:r>
              <a:rPr sz="1050" spc="-6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On</a:t>
            </a:r>
            <a:r>
              <a:rPr sz="1050" spc="-6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Animals</a:t>
            </a:r>
            <a:r>
              <a:rPr sz="1050" spc="-10" dirty="0">
                <a:solidFill>
                  <a:srgbClr val="A6A6A6"/>
                </a:solidFill>
                <a:latin typeface="Arial Black"/>
                <a:cs typeface="Arial Black"/>
              </a:rPr>
              <a:t>.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45580" y="6063297"/>
            <a:ext cx="52355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solidFill>
                  <a:srgbClr val="6EC3AC"/>
                </a:solidFill>
                <a:latin typeface="Arial Black"/>
                <a:cs typeface="Arial Black"/>
              </a:rPr>
              <a:t>UNDEW</a:t>
            </a:r>
            <a:r>
              <a:rPr sz="1200" spc="40" dirty="0">
                <a:solidFill>
                  <a:srgbClr val="6EC3AC"/>
                </a:solidFill>
                <a:latin typeface="Arial Black"/>
                <a:cs typeface="Arial Black"/>
              </a:rPr>
              <a:t> </a:t>
            </a:r>
            <a:r>
              <a:rPr sz="1200" spc="-35" dirty="0">
                <a:solidFill>
                  <a:srgbClr val="6EC3AC"/>
                </a:solidFill>
                <a:latin typeface="Arial Black"/>
                <a:cs typeface="Arial Black"/>
              </a:rPr>
              <a:t>WHAT</a:t>
            </a:r>
            <a:r>
              <a:rPr sz="1200" spc="75" dirty="0">
                <a:solidFill>
                  <a:srgbClr val="6EC3AC"/>
                </a:solidFill>
                <a:latin typeface="Arial Black"/>
                <a:cs typeface="Arial Black"/>
              </a:rPr>
              <a:t> </a:t>
            </a:r>
            <a:r>
              <a:rPr sz="1200" spc="-20" dirty="0">
                <a:solidFill>
                  <a:srgbClr val="6EC3AC"/>
                </a:solidFill>
                <a:latin typeface="Arial Black"/>
                <a:cs typeface="Arial Black"/>
              </a:rPr>
              <a:t>STANDS</a:t>
            </a:r>
            <a:r>
              <a:rPr sz="1200" spc="-5" dirty="0">
                <a:solidFill>
                  <a:srgbClr val="6EC3AC"/>
                </a:solidFill>
                <a:latin typeface="Arial Black"/>
                <a:cs typeface="Arial Black"/>
              </a:rPr>
              <a:t> </a:t>
            </a:r>
            <a:r>
              <a:rPr sz="1200" spc="-10" dirty="0">
                <a:solidFill>
                  <a:srgbClr val="6EC3AC"/>
                </a:solidFill>
                <a:latin typeface="Arial Black"/>
                <a:cs typeface="Arial Black"/>
              </a:rPr>
              <a:t>IN</a:t>
            </a:r>
            <a:r>
              <a:rPr sz="1200" spc="-55" dirty="0">
                <a:solidFill>
                  <a:srgbClr val="6EC3AC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6EC3AC"/>
                </a:solidFill>
                <a:latin typeface="Arial Black"/>
                <a:cs typeface="Arial Black"/>
              </a:rPr>
              <a:t>THE </a:t>
            </a:r>
            <a:r>
              <a:rPr sz="1200" spc="-40" dirty="0">
                <a:solidFill>
                  <a:srgbClr val="6EC3AC"/>
                </a:solidFill>
                <a:latin typeface="Arial Black"/>
                <a:cs typeface="Arial Black"/>
              </a:rPr>
              <a:t>WAY</a:t>
            </a:r>
            <a:r>
              <a:rPr sz="1200" spc="10" dirty="0">
                <a:solidFill>
                  <a:srgbClr val="6EC3AC"/>
                </a:solidFill>
                <a:latin typeface="Arial Black"/>
                <a:cs typeface="Arial Black"/>
              </a:rPr>
              <a:t> </a:t>
            </a:r>
            <a:r>
              <a:rPr sz="1200" spc="-15" dirty="0">
                <a:solidFill>
                  <a:srgbClr val="6EC3AC"/>
                </a:solidFill>
                <a:latin typeface="Arial Black"/>
                <a:cs typeface="Arial Black"/>
              </a:rPr>
              <a:t>OF</a:t>
            </a:r>
            <a:r>
              <a:rPr sz="1200" spc="-10" dirty="0">
                <a:solidFill>
                  <a:srgbClr val="6EC3AC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6EC3AC"/>
                </a:solidFill>
                <a:latin typeface="Arial Black"/>
                <a:cs typeface="Arial Black"/>
              </a:rPr>
              <a:t>A</a:t>
            </a:r>
            <a:r>
              <a:rPr sz="1200" spc="10" dirty="0">
                <a:solidFill>
                  <a:srgbClr val="6EC3AC"/>
                </a:solidFill>
                <a:latin typeface="Arial Black"/>
                <a:cs typeface="Arial Black"/>
              </a:rPr>
              <a:t> </a:t>
            </a:r>
            <a:r>
              <a:rPr sz="1200" spc="-20" dirty="0">
                <a:solidFill>
                  <a:srgbClr val="6EC3AC"/>
                </a:solidFill>
                <a:latin typeface="Arial Black"/>
                <a:cs typeface="Arial Black"/>
              </a:rPr>
              <a:t>MORE</a:t>
            </a:r>
            <a:r>
              <a:rPr sz="1200" spc="75" dirty="0">
                <a:solidFill>
                  <a:srgbClr val="6EC3AC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6EC3AC"/>
                </a:solidFill>
                <a:latin typeface="Arial Black"/>
                <a:cs typeface="Arial Black"/>
              </a:rPr>
              <a:t>PERFECT</a:t>
            </a:r>
            <a:r>
              <a:rPr sz="1200" spc="-80" dirty="0">
                <a:solidFill>
                  <a:srgbClr val="6EC3AC"/>
                </a:solidFill>
                <a:latin typeface="Arial Black"/>
                <a:cs typeface="Arial Black"/>
              </a:rPr>
              <a:t> </a:t>
            </a:r>
            <a:r>
              <a:rPr sz="1200" spc="-50" dirty="0">
                <a:solidFill>
                  <a:srgbClr val="6EC3AC"/>
                </a:solidFill>
                <a:latin typeface="Arial Black"/>
                <a:cs typeface="Arial Black"/>
              </a:rPr>
              <a:t>YOU</a:t>
            </a:r>
            <a:endParaRPr sz="1200">
              <a:latin typeface="Arial Black"/>
              <a:cs typeface="Arial Black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362700" y="5143563"/>
            <a:ext cx="433705" cy="424180"/>
            <a:chOff x="6362700" y="5143563"/>
            <a:chExt cx="433705" cy="424180"/>
          </a:xfrm>
        </p:grpSpPr>
        <p:sp>
          <p:nvSpPr>
            <p:cNvPr id="12" name="object 12"/>
            <p:cNvSpPr/>
            <p:nvPr/>
          </p:nvSpPr>
          <p:spPr>
            <a:xfrm>
              <a:off x="6391719" y="5340972"/>
              <a:ext cx="380365" cy="156845"/>
            </a:xfrm>
            <a:custGeom>
              <a:avLst/>
              <a:gdLst/>
              <a:ahLst/>
              <a:cxnLst/>
              <a:rect l="l" t="t" r="r" b="b"/>
              <a:pathLst>
                <a:path w="380365" h="156845">
                  <a:moveTo>
                    <a:pt x="372434" y="0"/>
                  </a:moveTo>
                  <a:lnTo>
                    <a:pt x="359472" y="0"/>
                  </a:lnTo>
                  <a:lnTo>
                    <a:pt x="356448" y="844"/>
                  </a:lnTo>
                  <a:lnTo>
                    <a:pt x="353855" y="2533"/>
                  </a:lnTo>
                  <a:lnTo>
                    <a:pt x="279973" y="43913"/>
                  </a:lnTo>
                  <a:lnTo>
                    <a:pt x="280837" y="48558"/>
                  </a:lnTo>
                  <a:lnTo>
                    <a:pt x="280837" y="53202"/>
                  </a:lnTo>
                  <a:lnTo>
                    <a:pt x="279973" y="58269"/>
                  </a:lnTo>
                  <a:lnTo>
                    <a:pt x="275356" y="68951"/>
                  </a:lnTo>
                  <a:lnTo>
                    <a:pt x="267336" y="77218"/>
                  </a:lnTo>
                  <a:lnTo>
                    <a:pt x="256885" y="82555"/>
                  </a:lnTo>
                  <a:lnTo>
                    <a:pt x="244977" y="84449"/>
                  </a:lnTo>
                  <a:lnTo>
                    <a:pt x="168502" y="84449"/>
                  </a:lnTo>
                  <a:lnTo>
                    <a:pt x="168502" y="67559"/>
                  </a:lnTo>
                  <a:lnTo>
                    <a:pt x="255778" y="67559"/>
                  </a:lnTo>
                  <a:lnTo>
                    <a:pt x="263555" y="59958"/>
                  </a:lnTo>
                  <a:lnTo>
                    <a:pt x="263555" y="41380"/>
                  </a:lnTo>
                  <a:lnTo>
                    <a:pt x="255778" y="33779"/>
                  </a:lnTo>
                  <a:lnTo>
                    <a:pt x="135234" y="33779"/>
                  </a:lnTo>
                  <a:lnTo>
                    <a:pt x="128321" y="35890"/>
                  </a:lnTo>
                  <a:lnTo>
                    <a:pt x="122272" y="39268"/>
                  </a:lnTo>
                  <a:lnTo>
                    <a:pt x="0" y="97116"/>
                  </a:lnTo>
                  <a:lnTo>
                    <a:pt x="60488" y="156230"/>
                  </a:lnTo>
                  <a:lnTo>
                    <a:pt x="83009" y="138714"/>
                  </a:lnTo>
                  <a:lnTo>
                    <a:pt x="108122" y="126937"/>
                  </a:lnTo>
                  <a:lnTo>
                    <a:pt x="135342" y="120306"/>
                  </a:lnTo>
                  <a:lnTo>
                    <a:pt x="164182" y="118228"/>
                  </a:lnTo>
                  <a:lnTo>
                    <a:pt x="248865" y="118228"/>
                  </a:lnTo>
                  <a:lnTo>
                    <a:pt x="252322" y="116961"/>
                  </a:lnTo>
                  <a:lnTo>
                    <a:pt x="374162" y="29979"/>
                  </a:lnTo>
                  <a:lnTo>
                    <a:pt x="377618" y="26601"/>
                  </a:lnTo>
                  <a:lnTo>
                    <a:pt x="380211" y="21956"/>
                  </a:lnTo>
                  <a:lnTo>
                    <a:pt x="380211" y="16889"/>
                  </a:lnTo>
                  <a:lnTo>
                    <a:pt x="380211" y="7600"/>
                  </a:lnTo>
                  <a:lnTo>
                    <a:pt x="372434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94899" y="5218745"/>
              <a:ext cx="217608" cy="14840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62700" y="5143563"/>
              <a:ext cx="433387" cy="423862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6391275" y="4448111"/>
            <a:ext cx="424180" cy="424180"/>
            <a:chOff x="6391275" y="4448111"/>
            <a:chExt cx="424180" cy="424180"/>
          </a:xfrm>
        </p:grpSpPr>
        <p:sp>
          <p:nvSpPr>
            <p:cNvPr id="16" name="object 16"/>
            <p:cNvSpPr/>
            <p:nvPr/>
          </p:nvSpPr>
          <p:spPr>
            <a:xfrm>
              <a:off x="6486982" y="4476749"/>
              <a:ext cx="238125" cy="372110"/>
            </a:xfrm>
            <a:custGeom>
              <a:avLst/>
              <a:gdLst/>
              <a:ahLst/>
              <a:cxnLst/>
              <a:rect l="l" t="t" r="r" b="b"/>
              <a:pathLst>
                <a:path w="238125" h="372110">
                  <a:moveTo>
                    <a:pt x="84874" y="5676"/>
                  </a:moveTo>
                  <a:lnTo>
                    <a:pt x="79197" y="0"/>
                  </a:lnTo>
                  <a:lnTo>
                    <a:pt x="65201" y="0"/>
                  </a:lnTo>
                  <a:lnTo>
                    <a:pt x="59537" y="5676"/>
                  </a:lnTo>
                  <a:lnTo>
                    <a:pt x="59537" y="19672"/>
                  </a:lnTo>
                  <a:lnTo>
                    <a:pt x="65201" y="25336"/>
                  </a:lnTo>
                  <a:lnTo>
                    <a:pt x="79197" y="25336"/>
                  </a:lnTo>
                  <a:lnTo>
                    <a:pt x="84874" y="19672"/>
                  </a:lnTo>
                  <a:lnTo>
                    <a:pt x="84874" y="12674"/>
                  </a:lnTo>
                  <a:lnTo>
                    <a:pt x="84874" y="5676"/>
                  </a:lnTo>
                  <a:close/>
                </a:path>
                <a:path w="238125" h="372110">
                  <a:moveTo>
                    <a:pt x="110210" y="76009"/>
                  </a:moveTo>
                  <a:lnTo>
                    <a:pt x="108216" y="66154"/>
                  </a:lnTo>
                  <a:lnTo>
                    <a:pt x="102781" y="58089"/>
                  </a:lnTo>
                  <a:lnTo>
                    <a:pt x="94729" y="52666"/>
                  </a:lnTo>
                  <a:lnTo>
                    <a:pt x="84874" y="50673"/>
                  </a:lnTo>
                  <a:lnTo>
                    <a:pt x="75006" y="52666"/>
                  </a:lnTo>
                  <a:lnTo>
                    <a:pt x="66954" y="58089"/>
                  </a:lnTo>
                  <a:lnTo>
                    <a:pt x="61531" y="66154"/>
                  </a:lnTo>
                  <a:lnTo>
                    <a:pt x="59537" y="76009"/>
                  </a:lnTo>
                  <a:lnTo>
                    <a:pt x="61531" y="85864"/>
                  </a:lnTo>
                  <a:lnTo>
                    <a:pt x="66954" y="93929"/>
                  </a:lnTo>
                  <a:lnTo>
                    <a:pt x="75006" y="99352"/>
                  </a:lnTo>
                  <a:lnTo>
                    <a:pt x="84874" y="101346"/>
                  </a:lnTo>
                  <a:lnTo>
                    <a:pt x="94729" y="99352"/>
                  </a:lnTo>
                  <a:lnTo>
                    <a:pt x="102781" y="93929"/>
                  </a:lnTo>
                  <a:lnTo>
                    <a:pt x="108216" y="85864"/>
                  </a:lnTo>
                  <a:lnTo>
                    <a:pt x="110210" y="76009"/>
                  </a:lnTo>
                  <a:close/>
                </a:path>
                <a:path w="238125" h="372110">
                  <a:moveTo>
                    <a:pt x="156654" y="81673"/>
                  </a:moveTo>
                  <a:lnTo>
                    <a:pt x="150977" y="76009"/>
                  </a:lnTo>
                  <a:lnTo>
                    <a:pt x="136982" y="76009"/>
                  </a:lnTo>
                  <a:lnTo>
                    <a:pt x="131318" y="81673"/>
                  </a:lnTo>
                  <a:lnTo>
                    <a:pt x="131318" y="95669"/>
                  </a:lnTo>
                  <a:lnTo>
                    <a:pt x="136982" y="101346"/>
                  </a:lnTo>
                  <a:lnTo>
                    <a:pt x="150977" y="101346"/>
                  </a:lnTo>
                  <a:lnTo>
                    <a:pt x="156654" y="95669"/>
                  </a:lnTo>
                  <a:lnTo>
                    <a:pt x="156654" y="88671"/>
                  </a:lnTo>
                  <a:lnTo>
                    <a:pt x="156654" y="81673"/>
                  </a:lnTo>
                  <a:close/>
                </a:path>
                <a:path w="238125" h="372110">
                  <a:moveTo>
                    <a:pt x="169316" y="24460"/>
                  </a:moveTo>
                  <a:lnTo>
                    <a:pt x="161759" y="16891"/>
                  </a:lnTo>
                  <a:lnTo>
                    <a:pt x="143103" y="16891"/>
                  </a:lnTo>
                  <a:lnTo>
                    <a:pt x="135534" y="24460"/>
                  </a:lnTo>
                  <a:lnTo>
                    <a:pt x="135534" y="43116"/>
                  </a:lnTo>
                  <a:lnTo>
                    <a:pt x="143103" y="50673"/>
                  </a:lnTo>
                  <a:lnTo>
                    <a:pt x="161759" y="50673"/>
                  </a:lnTo>
                  <a:lnTo>
                    <a:pt x="169316" y="43116"/>
                  </a:lnTo>
                  <a:lnTo>
                    <a:pt x="169316" y="33782"/>
                  </a:lnTo>
                  <a:lnTo>
                    <a:pt x="169316" y="24460"/>
                  </a:lnTo>
                  <a:close/>
                </a:path>
                <a:path w="238125" h="372110">
                  <a:moveTo>
                    <a:pt x="237718" y="124142"/>
                  </a:moveTo>
                  <a:lnTo>
                    <a:pt x="236461" y="120345"/>
                  </a:lnTo>
                  <a:lnTo>
                    <a:pt x="235610" y="116547"/>
                  </a:lnTo>
                  <a:lnTo>
                    <a:pt x="232232" y="114007"/>
                  </a:lnTo>
                  <a:lnTo>
                    <a:pt x="208584" y="114007"/>
                  </a:lnTo>
                  <a:lnTo>
                    <a:pt x="208584" y="130898"/>
                  </a:lnTo>
                  <a:lnTo>
                    <a:pt x="205638" y="136385"/>
                  </a:lnTo>
                  <a:lnTo>
                    <a:pt x="203098" y="143573"/>
                  </a:lnTo>
                  <a:lnTo>
                    <a:pt x="203098" y="160032"/>
                  </a:lnTo>
                  <a:lnTo>
                    <a:pt x="191909" y="155981"/>
                  </a:lnTo>
                  <a:lnTo>
                    <a:pt x="178498" y="152019"/>
                  </a:lnTo>
                  <a:lnTo>
                    <a:pt x="177761" y="151879"/>
                  </a:lnTo>
                  <a:lnTo>
                    <a:pt x="177761" y="185788"/>
                  </a:lnTo>
                  <a:lnTo>
                    <a:pt x="177761" y="202679"/>
                  </a:lnTo>
                  <a:lnTo>
                    <a:pt x="177761" y="337807"/>
                  </a:lnTo>
                  <a:lnTo>
                    <a:pt x="127101" y="337807"/>
                  </a:lnTo>
                  <a:lnTo>
                    <a:pt x="127101" y="320916"/>
                  </a:lnTo>
                  <a:lnTo>
                    <a:pt x="177761" y="320916"/>
                  </a:lnTo>
                  <a:lnTo>
                    <a:pt x="177761" y="304025"/>
                  </a:lnTo>
                  <a:lnTo>
                    <a:pt x="127101" y="304025"/>
                  </a:lnTo>
                  <a:lnTo>
                    <a:pt x="127101" y="287134"/>
                  </a:lnTo>
                  <a:lnTo>
                    <a:pt x="177761" y="287134"/>
                  </a:lnTo>
                  <a:lnTo>
                    <a:pt x="177761" y="270243"/>
                  </a:lnTo>
                  <a:lnTo>
                    <a:pt x="127101" y="270243"/>
                  </a:lnTo>
                  <a:lnTo>
                    <a:pt x="127101" y="253352"/>
                  </a:lnTo>
                  <a:lnTo>
                    <a:pt x="177761" y="253352"/>
                  </a:lnTo>
                  <a:lnTo>
                    <a:pt x="177761" y="236461"/>
                  </a:lnTo>
                  <a:lnTo>
                    <a:pt x="127101" y="236461"/>
                  </a:lnTo>
                  <a:lnTo>
                    <a:pt x="127101" y="219570"/>
                  </a:lnTo>
                  <a:lnTo>
                    <a:pt x="177761" y="219570"/>
                  </a:lnTo>
                  <a:lnTo>
                    <a:pt x="177761" y="202679"/>
                  </a:lnTo>
                  <a:lnTo>
                    <a:pt x="127101" y="202679"/>
                  </a:lnTo>
                  <a:lnTo>
                    <a:pt x="127101" y="185788"/>
                  </a:lnTo>
                  <a:lnTo>
                    <a:pt x="177761" y="185788"/>
                  </a:lnTo>
                  <a:lnTo>
                    <a:pt x="177761" y="151879"/>
                  </a:lnTo>
                  <a:lnTo>
                    <a:pt x="163677" y="148996"/>
                  </a:lnTo>
                  <a:lnTo>
                    <a:pt x="148209" y="147789"/>
                  </a:lnTo>
                  <a:lnTo>
                    <a:pt x="132626" y="148450"/>
                  </a:lnTo>
                  <a:lnTo>
                    <a:pt x="119494" y="150164"/>
                  </a:lnTo>
                  <a:lnTo>
                    <a:pt x="107950" y="152603"/>
                  </a:lnTo>
                  <a:lnTo>
                    <a:pt x="85026" y="158508"/>
                  </a:lnTo>
                  <a:lnTo>
                    <a:pt x="71361" y="161302"/>
                  </a:lnTo>
                  <a:lnTo>
                    <a:pt x="54838" y="163461"/>
                  </a:lnTo>
                  <a:lnTo>
                    <a:pt x="34201" y="164680"/>
                  </a:lnTo>
                  <a:lnTo>
                    <a:pt x="34201" y="143573"/>
                  </a:lnTo>
                  <a:lnTo>
                    <a:pt x="31673" y="136385"/>
                  </a:lnTo>
                  <a:lnTo>
                    <a:pt x="28714" y="130898"/>
                  </a:lnTo>
                  <a:lnTo>
                    <a:pt x="208584" y="130898"/>
                  </a:lnTo>
                  <a:lnTo>
                    <a:pt x="208584" y="114007"/>
                  </a:lnTo>
                  <a:lnTo>
                    <a:pt x="5067" y="114007"/>
                  </a:lnTo>
                  <a:lnTo>
                    <a:pt x="1689" y="116547"/>
                  </a:lnTo>
                  <a:lnTo>
                    <a:pt x="0" y="124142"/>
                  </a:lnTo>
                  <a:lnTo>
                    <a:pt x="1689" y="127939"/>
                  </a:lnTo>
                  <a:lnTo>
                    <a:pt x="5067" y="129628"/>
                  </a:lnTo>
                  <a:lnTo>
                    <a:pt x="7048" y="130987"/>
                  </a:lnTo>
                  <a:lnTo>
                    <a:pt x="11404" y="135128"/>
                  </a:lnTo>
                  <a:lnTo>
                    <a:pt x="15760" y="142100"/>
                  </a:lnTo>
                  <a:lnTo>
                    <a:pt x="17729" y="152019"/>
                  </a:lnTo>
                  <a:lnTo>
                    <a:pt x="17729" y="346240"/>
                  </a:lnTo>
                  <a:lnTo>
                    <a:pt x="19735" y="356082"/>
                  </a:lnTo>
                  <a:lnTo>
                    <a:pt x="25171" y="364134"/>
                  </a:lnTo>
                  <a:lnTo>
                    <a:pt x="33235" y="369582"/>
                  </a:lnTo>
                  <a:lnTo>
                    <a:pt x="43065" y="371576"/>
                  </a:lnTo>
                  <a:lnTo>
                    <a:pt x="195072" y="371576"/>
                  </a:lnTo>
                  <a:lnTo>
                    <a:pt x="204914" y="369582"/>
                  </a:lnTo>
                  <a:lnTo>
                    <a:pt x="212966" y="364134"/>
                  </a:lnTo>
                  <a:lnTo>
                    <a:pt x="218414" y="356082"/>
                  </a:lnTo>
                  <a:lnTo>
                    <a:pt x="220408" y="346240"/>
                  </a:lnTo>
                  <a:lnTo>
                    <a:pt x="220408" y="337807"/>
                  </a:lnTo>
                  <a:lnTo>
                    <a:pt x="220408" y="320916"/>
                  </a:lnTo>
                  <a:lnTo>
                    <a:pt x="220408" y="136817"/>
                  </a:lnTo>
                  <a:lnTo>
                    <a:pt x="230759" y="130898"/>
                  </a:lnTo>
                  <a:lnTo>
                    <a:pt x="232232" y="130060"/>
                  </a:lnTo>
                  <a:lnTo>
                    <a:pt x="232651" y="130060"/>
                  </a:lnTo>
                  <a:lnTo>
                    <a:pt x="235610" y="127939"/>
                  </a:lnTo>
                  <a:lnTo>
                    <a:pt x="237718" y="124142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91275" y="4448111"/>
              <a:ext cx="423862" cy="423862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6391275" y="3552761"/>
            <a:ext cx="424180" cy="414655"/>
            <a:chOff x="6391275" y="3552761"/>
            <a:chExt cx="424180" cy="414655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12744" y="3580958"/>
              <a:ext cx="185787" cy="2447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91275" y="3552761"/>
              <a:ext cx="423862" cy="414337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683259" y="5778182"/>
            <a:ext cx="278892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6EC3AC"/>
                </a:solidFill>
                <a:latin typeface="Arial Black"/>
                <a:cs typeface="Arial Black"/>
              </a:rPr>
              <a:t>PUT</a:t>
            </a:r>
            <a:r>
              <a:rPr sz="1200" spc="-10" dirty="0">
                <a:solidFill>
                  <a:srgbClr val="6EC3AC"/>
                </a:solidFill>
                <a:latin typeface="Arial Black"/>
                <a:cs typeface="Arial Black"/>
              </a:rPr>
              <a:t> </a:t>
            </a:r>
            <a:r>
              <a:rPr sz="1200" spc="-40" dirty="0">
                <a:solidFill>
                  <a:srgbClr val="6EC3AC"/>
                </a:solidFill>
                <a:latin typeface="Arial Black"/>
                <a:cs typeface="Arial Black"/>
              </a:rPr>
              <a:t>YOUR</a:t>
            </a:r>
            <a:r>
              <a:rPr sz="1200" spc="75" dirty="0">
                <a:solidFill>
                  <a:srgbClr val="6EC3AC"/>
                </a:solidFill>
                <a:latin typeface="Arial Black"/>
                <a:cs typeface="Arial Black"/>
              </a:rPr>
              <a:t> </a:t>
            </a:r>
            <a:r>
              <a:rPr sz="1200" spc="5" dirty="0">
                <a:solidFill>
                  <a:srgbClr val="6EC3AC"/>
                </a:solidFill>
                <a:latin typeface="Arial Black"/>
                <a:cs typeface="Arial Black"/>
              </a:rPr>
              <a:t>BEST</a:t>
            </a:r>
            <a:r>
              <a:rPr sz="1200" spc="-75" dirty="0">
                <a:solidFill>
                  <a:srgbClr val="6EC3AC"/>
                </a:solidFill>
                <a:latin typeface="Arial Black"/>
                <a:cs typeface="Arial Black"/>
              </a:rPr>
              <a:t> </a:t>
            </a:r>
            <a:r>
              <a:rPr sz="1200" spc="-50" dirty="0">
                <a:solidFill>
                  <a:srgbClr val="6EC3AC"/>
                </a:solidFill>
                <a:latin typeface="Arial Black"/>
                <a:cs typeface="Arial Black"/>
              </a:rPr>
              <a:t>FACE</a:t>
            </a:r>
            <a:r>
              <a:rPr sz="1200" spc="65" dirty="0">
                <a:solidFill>
                  <a:srgbClr val="6EC3AC"/>
                </a:solidFill>
                <a:latin typeface="Arial Black"/>
                <a:cs typeface="Arial Black"/>
              </a:rPr>
              <a:t> </a:t>
            </a:r>
            <a:r>
              <a:rPr sz="1200" spc="-15" dirty="0">
                <a:solidFill>
                  <a:srgbClr val="6EC3AC"/>
                </a:solidFill>
                <a:latin typeface="Arial Black"/>
                <a:cs typeface="Arial Black"/>
              </a:rPr>
              <a:t>FORWARD</a:t>
            </a:r>
            <a:endParaRPr sz="1200">
              <a:latin typeface="Arial Black"/>
              <a:cs typeface="Arial Black"/>
            </a:endParaRPr>
          </a:p>
        </p:txBody>
      </p:sp>
      <p:pic>
        <p:nvPicPr>
          <p:cNvPr id="22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81525" y="297473"/>
            <a:ext cx="1003567" cy="369276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4574159" y="802957"/>
            <a:ext cx="1449705" cy="10102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5"/>
              </a:spcBef>
            </a:pPr>
            <a:r>
              <a:rPr sz="2000" b="1" spc="5" dirty="0">
                <a:solidFill>
                  <a:srgbClr val="6EC3AC"/>
                </a:solidFill>
                <a:latin typeface="Arial"/>
                <a:cs typeface="Arial"/>
              </a:rPr>
              <a:t>FACIAL </a:t>
            </a:r>
            <a:r>
              <a:rPr sz="2000" b="1" spc="10" dirty="0">
                <a:solidFill>
                  <a:srgbClr val="6EC3AC"/>
                </a:solidFill>
                <a:latin typeface="Arial"/>
                <a:cs typeface="Arial"/>
              </a:rPr>
              <a:t> </a:t>
            </a:r>
            <a:r>
              <a:rPr sz="2000" b="1" spc="45" dirty="0">
                <a:solidFill>
                  <a:srgbClr val="6EC3AC"/>
                </a:solidFill>
                <a:latin typeface="Arial"/>
                <a:cs typeface="Arial"/>
              </a:rPr>
              <a:t>CL</a:t>
            </a:r>
            <a:r>
              <a:rPr sz="2000" b="1" spc="15" dirty="0">
                <a:solidFill>
                  <a:srgbClr val="6EC3AC"/>
                </a:solidFill>
                <a:latin typeface="Arial"/>
                <a:cs typeface="Arial"/>
              </a:rPr>
              <a:t>E</a:t>
            </a:r>
            <a:r>
              <a:rPr sz="2000" b="1" spc="-30" dirty="0">
                <a:solidFill>
                  <a:srgbClr val="6EC3AC"/>
                </a:solidFill>
                <a:latin typeface="Arial"/>
                <a:cs typeface="Arial"/>
              </a:rPr>
              <a:t>A</a:t>
            </a:r>
            <a:r>
              <a:rPr sz="2000" b="1" spc="45" dirty="0">
                <a:solidFill>
                  <a:srgbClr val="6EC3AC"/>
                </a:solidFill>
                <a:latin typeface="Arial"/>
                <a:cs typeface="Arial"/>
              </a:rPr>
              <a:t>N</a:t>
            </a:r>
            <a:r>
              <a:rPr sz="2000" b="1" spc="15" dirty="0">
                <a:solidFill>
                  <a:srgbClr val="6EC3AC"/>
                </a:solidFill>
                <a:latin typeface="Arial"/>
                <a:cs typeface="Arial"/>
              </a:rPr>
              <a:t>SER</a:t>
            </a:r>
            <a:endParaRPr sz="2000">
              <a:latin typeface="Arial"/>
              <a:cs typeface="Arial"/>
            </a:endParaRPr>
          </a:p>
          <a:p>
            <a:pPr marL="12700" marR="508634">
              <a:lnSpc>
                <a:spcPts val="1430"/>
              </a:lnSpc>
              <a:spcBef>
                <a:spcPts val="110"/>
              </a:spcBef>
            </a:pPr>
            <a:r>
              <a:rPr sz="1200" b="1" spc="-90" dirty="0">
                <a:solidFill>
                  <a:srgbClr val="6EC3AC"/>
                </a:solidFill>
                <a:latin typeface="Arial"/>
                <a:cs typeface="Arial"/>
              </a:rPr>
              <a:t>W</a:t>
            </a:r>
            <a:r>
              <a:rPr sz="1200" b="1" spc="-45" dirty="0">
                <a:solidFill>
                  <a:srgbClr val="6EC3AC"/>
                </a:solidFill>
                <a:latin typeface="Arial"/>
                <a:cs typeface="Arial"/>
              </a:rPr>
              <a:t>A</a:t>
            </a:r>
            <a:r>
              <a:rPr sz="1200" b="1" spc="20" dirty="0">
                <a:solidFill>
                  <a:srgbClr val="6EC3AC"/>
                </a:solidFill>
                <a:latin typeface="Arial"/>
                <a:cs typeface="Arial"/>
              </a:rPr>
              <a:t>S</a:t>
            </a:r>
            <a:r>
              <a:rPr sz="1200" b="1" dirty="0">
                <a:solidFill>
                  <a:srgbClr val="6EC3AC"/>
                </a:solidFill>
                <a:latin typeface="Arial"/>
                <a:cs typeface="Arial"/>
              </a:rPr>
              <a:t>H</a:t>
            </a:r>
            <a:r>
              <a:rPr sz="1200" b="1" spc="-5" dirty="0">
                <a:solidFill>
                  <a:srgbClr val="6EC3AC"/>
                </a:solidFill>
                <a:latin typeface="Arial"/>
                <a:cs typeface="Arial"/>
              </a:rPr>
              <a:t> </a:t>
            </a:r>
            <a:r>
              <a:rPr sz="1200" b="1" spc="-120" dirty="0">
                <a:solidFill>
                  <a:srgbClr val="6EC3AC"/>
                </a:solidFill>
                <a:latin typeface="Arial"/>
                <a:cs typeface="Arial"/>
              </a:rPr>
              <a:t>A</a:t>
            </a:r>
            <a:r>
              <a:rPr sz="1200" b="1" spc="-90" dirty="0">
                <a:solidFill>
                  <a:srgbClr val="6EC3AC"/>
                </a:solidFill>
                <a:latin typeface="Arial"/>
                <a:cs typeface="Arial"/>
              </a:rPr>
              <a:t>W</a:t>
            </a:r>
            <a:r>
              <a:rPr sz="1200" b="1" spc="-120" dirty="0">
                <a:solidFill>
                  <a:srgbClr val="6EC3AC"/>
                </a:solidFill>
                <a:latin typeface="Arial"/>
                <a:cs typeface="Arial"/>
              </a:rPr>
              <a:t>A</a:t>
            </a:r>
            <a:r>
              <a:rPr sz="1200" b="1" dirty="0">
                <a:solidFill>
                  <a:srgbClr val="6EC3AC"/>
                </a:solidFill>
                <a:latin typeface="Arial"/>
                <a:cs typeface="Arial"/>
              </a:rPr>
              <a:t>Y  </a:t>
            </a:r>
            <a:r>
              <a:rPr sz="1200" b="1" spc="-5" dirty="0">
                <a:solidFill>
                  <a:srgbClr val="6EC3AC"/>
                </a:solidFill>
                <a:latin typeface="Arial"/>
                <a:cs typeface="Arial"/>
              </a:rPr>
              <a:t>IMPURITIES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74159" y="2062098"/>
            <a:ext cx="1447165" cy="7848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spc="5" dirty="0">
                <a:latin typeface="Arial"/>
                <a:cs typeface="Arial"/>
              </a:rPr>
              <a:t>RARE</a:t>
            </a:r>
            <a:r>
              <a:rPr sz="950" spc="11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PURPLE</a:t>
            </a:r>
            <a:r>
              <a:rPr sz="950" spc="4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RICE,</a:t>
            </a:r>
            <a:endParaRPr sz="950">
              <a:latin typeface="Arial"/>
              <a:cs typeface="Arial"/>
            </a:endParaRPr>
          </a:p>
          <a:p>
            <a:pPr marL="12700" marR="514984">
              <a:lnSpc>
                <a:spcPts val="1200"/>
              </a:lnSpc>
              <a:spcBef>
                <a:spcPts val="50"/>
              </a:spcBef>
            </a:pPr>
            <a:r>
              <a:rPr sz="950" spc="35" dirty="0">
                <a:latin typeface="Arial"/>
                <a:cs typeface="Arial"/>
              </a:rPr>
              <a:t>P</a:t>
            </a:r>
            <a:r>
              <a:rPr sz="950" spc="5" dirty="0">
                <a:latin typeface="Arial"/>
                <a:cs typeface="Arial"/>
              </a:rPr>
              <a:t>O</a:t>
            </a:r>
            <a:r>
              <a:rPr sz="950" spc="75" dirty="0">
                <a:latin typeface="Arial"/>
                <a:cs typeface="Arial"/>
              </a:rPr>
              <a:t>W</a:t>
            </a:r>
            <a:r>
              <a:rPr sz="950" spc="35" dirty="0">
                <a:latin typeface="Arial"/>
                <a:cs typeface="Arial"/>
              </a:rPr>
              <a:t>E</a:t>
            </a:r>
            <a:r>
              <a:rPr sz="950" spc="-20" dirty="0">
                <a:latin typeface="Arial"/>
                <a:cs typeface="Arial"/>
              </a:rPr>
              <a:t>RH</a:t>
            </a:r>
            <a:r>
              <a:rPr sz="950" spc="5" dirty="0">
                <a:latin typeface="Arial"/>
                <a:cs typeface="Arial"/>
              </a:rPr>
              <a:t>O</a:t>
            </a:r>
            <a:r>
              <a:rPr sz="950" spc="-20" dirty="0">
                <a:latin typeface="Arial"/>
                <a:cs typeface="Arial"/>
              </a:rPr>
              <a:t>U</a:t>
            </a:r>
            <a:r>
              <a:rPr sz="950" spc="35" dirty="0">
                <a:latin typeface="Arial"/>
                <a:cs typeface="Arial"/>
              </a:rPr>
              <a:t>S</a:t>
            </a:r>
            <a:r>
              <a:rPr sz="950" spc="10" dirty="0">
                <a:latin typeface="Arial"/>
                <a:cs typeface="Arial"/>
              </a:rPr>
              <a:t>E  </a:t>
            </a:r>
            <a:r>
              <a:rPr sz="950" spc="-15" dirty="0">
                <a:latin typeface="Arial"/>
                <a:cs typeface="Arial"/>
              </a:rPr>
              <a:t>IN</a:t>
            </a:r>
            <a:r>
              <a:rPr sz="950" spc="7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POTENT</a:t>
            </a:r>
            <a:endParaRPr sz="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50" dirty="0">
                <a:latin typeface="Arial"/>
                <a:cs typeface="Arial"/>
              </a:rPr>
              <a:t>ANTHOCYANINS,</a:t>
            </a:r>
            <a:r>
              <a:rPr sz="950" spc="6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WITH</a:t>
            </a:r>
            <a:endParaRPr sz="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950" spc="5" dirty="0">
                <a:latin typeface="Arial"/>
                <a:cs typeface="Arial"/>
              </a:rPr>
              <a:t>BIOREADY</a:t>
            </a:r>
            <a:r>
              <a:rPr sz="950" spc="11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DELIVERY</a:t>
            </a:r>
            <a:endParaRPr sz="950">
              <a:latin typeface="Arial"/>
              <a:cs typeface="Arial"/>
            </a:endParaRPr>
          </a:p>
        </p:txBody>
      </p:sp>
      <p:pic>
        <p:nvPicPr>
          <p:cNvPr id="25" name="object 2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412804" y="2977912"/>
            <a:ext cx="1729700" cy="3572453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27049"/>
            <a:ext cx="4314825" cy="6830948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34425" y="2924111"/>
              <a:ext cx="2033651" cy="70008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934195" y="3009836"/>
            <a:ext cx="16224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0000"/>
                </a:solidFill>
              </a:rPr>
              <a:t>NOURISH</a:t>
            </a:r>
            <a:endParaRPr sz="2400"/>
          </a:p>
        </p:txBody>
      </p:sp>
      <p:grpSp>
        <p:nvGrpSpPr>
          <p:cNvPr id="6" name="object 6"/>
          <p:cNvGrpSpPr/>
          <p:nvPr/>
        </p:nvGrpSpPr>
        <p:grpSpPr>
          <a:xfrm>
            <a:off x="6705600" y="628650"/>
            <a:ext cx="1866900" cy="6124575"/>
            <a:chOff x="6705600" y="628650"/>
            <a:chExt cx="1866900" cy="612457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05600" y="628650"/>
              <a:ext cx="1866900" cy="61245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15150" y="838200"/>
              <a:ext cx="1266825" cy="5524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869175" y="2278654"/>
              <a:ext cx="2644775" cy="1930400"/>
            </a:xfrm>
            <a:custGeom>
              <a:avLst/>
              <a:gdLst/>
              <a:ahLst/>
              <a:cxnLst/>
              <a:rect l="l" t="t" r="r" b="b"/>
              <a:pathLst>
                <a:path w="2644775" h="1930400">
                  <a:moveTo>
                    <a:pt x="132210" y="0"/>
                  </a:moveTo>
                  <a:lnTo>
                    <a:pt x="2512005" y="0"/>
                  </a:lnTo>
                  <a:lnTo>
                    <a:pt x="2563832" y="8657"/>
                  </a:lnTo>
                  <a:lnTo>
                    <a:pt x="2605817" y="31906"/>
                  </a:lnTo>
                  <a:lnTo>
                    <a:pt x="2633948" y="65661"/>
                  </a:lnTo>
                  <a:lnTo>
                    <a:pt x="2644216" y="105835"/>
                  </a:lnTo>
                  <a:lnTo>
                    <a:pt x="2644217" y="1391431"/>
                  </a:lnTo>
                  <a:lnTo>
                    <a:pt x="2633949" y="1432919"/>
                  </a:lnTo>
                  <a:lnTo>
                    <a:pt x="2605817" y="1466528"/>
                  </a:lnTo>
                  <a:lnTo>
                    <a:pt x="2563833" y="1489047"/>
                  </a:lnTo>
                  <a:lnTo>
                    <a:pt x="2512006" y="1497267"/>
                  </a:lnTo>
                  <a:lnTo>
                    <a:pt x="1057687" y="1497267"/>
                  </a:lnTo>
                  <a:lnTo>
                    <a:pt x="528844" y="1929950"/>
                  </a:lnTo>
                  <a:lnTo>
                    <a:pt x="528843" y="1500380"/>
                  </a:lnTo>
                  <a:lnTo>
                    <a:pt x="132211" y="1500380"/>
                  </a:lnTo>
                  <a:lnTo>
                    <a:pt x="80384" y="1491723"/>
                  </a:lnTo>
                  <a:lnTo>
                    <a:pt x="38400" y="1468474"/>
                  </a:lnTo>
                  <a:lnTo>
                    <a:pt x="10268" y="1434719"/>
                  </a:lnTo>
                  <a:lnTo>
                    <a:pt x="0" y="1394544"/>
                  </a:lnTo>
                  <a:lnTo>
                    <a:pt x="0" y="108948"/>
                  </a:lnTo>
                  <a:lnTo>
                    <a:pt x="10268" y="66974"/>
                  </a:lnTo>
                  <a:lnTo>
                    <a:pt x="38399" y="32295"/>
                  </a:lnTo>
                  <a:lnTo>
                    <a:pt x="80383" y="8706"/>
                  </a:lnTo>
                  <a:lnTo>
                    <a:pt x="1322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96275" y="1723898"/>
              <a:ext cx="3786251" cy="303377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016618" y="2470213"/>
            <a:ext cx="1967864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6EC3AC"/>
                </a:solidFill>
                <a:latin typeface="Arial Black"/>
                <a:cs typeface="Arial Black"/>
              </a:rPr>
              <a:t>“The</a:t>
            </a:r>
            <a:r>
              <a:rPr sz="1800" spc="-55" dirty="0">
                <a:solidFill>
                  <a:srgbClr val="6EC3AC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6EC3AC"/>
                </a:solidFill>
                <a:latin typeface="Arial Black"/>
                <a:cs typeface="Arial Black"/>
              </a:rPr>
              <a:t>difference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21393" y="2737167"/>
            <a:ext cx="2258060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800" dirty="0">
                <a:solidFill>
                  <a:srgbClr val="6EC3AC"/>
                </a:solidFill>
              </a:rPr>
              <a:t>in</a:t>
            </a:r>
            <a:r>
              <a:rPr sz="1800" spc="-35" dirty="0">
                <a:solidFill>
                  <a:srgbClr val="6EC3AC"/>
                </a:solidFill>
              </a:rPr>
              <a:t> </a:t>
            </a:r>
            <a:r>
              <a:rPr sz="1800" dirty="0">
                <a:solidFill>
                  <a:srgbClr val="6EC3AC"/>
                </a:solidFill>
              </a:rPr>
              <a:t>my</a:t>
            </a:r>
            <a:r>
              <a:rPr sz="1800" spc="-5" dirty="0">
                <a:solidFill>
                  <a:srgbClr val="6EC3AC"/>
                </a:solidFill>
              </a:rPr>
              <a:t> </a:t>
            </a:r>
            <a:r>
              <a:rPr sz="1800" dirty="0">
                <a:solidFill>
                  <a:srgbClr val="6EC3AC"/>
                </a:solidFill>
              </a:rPr>
              <a:t>appearance </a:t>
            </a:r>
            <a:r>
              <a:rPr sz="1800" spc="-585" dirty="0">
                <a:solidFill>
                  <a:srgbClr val="6EC3AC"/>
                </a:solidFill>
              </a:rPr>
              <a:t> </a:t>
            </a:r>
            <a:r>
              <a:rPr sz="1800" spc="-5" dirty="0">
                <a:solidFill>
                  <a:srgbClr val="6EC3AC"/>
                </a:solidFill>
              </a:rPr>
              <a:t>is</a:t>
            </a:r>
            <a:r>
              <a:rPr sz="1800" spc="5" dirty="0">
                <a:solidFill>
                  <a:srgbClr val="6EC3AC"/>
                </a:solidFill>
              </a:rPr>
              <a:t> </a:t>
            </a:r>
            <a:r>
              <a:rPr sz="1800" spc="-5" dirty="0">
                <a:solidFill>
                  <a:srgbClr val="6EC3AC"/>
                </a:solidFill>
              </a:rPr>
              <a:t>unbelievable.”</a:t>
            </a:r>
            <a:endParaRPr sz="1800"/>
          </a:p>
        </p:txBody>
      </p:sp>
      <p:sp>
        <p:nvSpPr>
          <p:cNvPr id="8" name="object 8"/>
          <p:cNvSpPr txBox="1"/>
          <p:nvPr/>
        </p:nvSpPr>
        <p:spPr>
          <a:xfrm>
            <a:off x="9130918" y="3481006"/>
            <a:ext cx="6489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-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Chris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65" dirty="0">
                <a:latin typeface="Arial"/>
                <a:cs typeface="Arial"/>
              </a:rPr>
              <a:t>P.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19900" y="1038225"/>
            <a:ext cx="1771650" cy="553402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72450" y="0"/>
              <a:ext cx="3600450" cy="685799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67825" y="1266825"/>
              <a:ext cx="1343025" cy="7143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00850" y="666750"/>
              <a:ext cx="1771650" cy="55245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991600" y="2077148"/>
            <a:ext cx="1917700" cy="32702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5400"/>
              </a:lnSpc>
              <a:spcBef>
                <a:spcPts val="65"/>
              </a:spcBef>
            </a:pPr>
            <a:r>
              <a:rPr sz="950" b="1" spc="-5" dirty="0">
                <a:latin typeface="Arial"/>
                <a:cs typeface="Arial"/>
              </a:rPr>
              <a:t>EXPERIENCE</a:t>
            </a:r>
            <a:r>
              <a:rPr sz="950" b="1" dirty="0">
                <a:latin typeface="Arial"/>
                <a:cs typeface="Arial"/>
              </a:rPr>
              <a:t> </a:t>
            </a:r>
            <a:r>
              <a:rPr sz="950" b="1" spc="-15" dirty="0">
                <a:latin typeface="Arial"/>
                <a:cs typeface="Arial"/>
              </a:rPr>
              <a:t>UNDEW</a:t>
            </a:r>
            <a:r>
              <a:rPr sz="950" b="1" spc="-10" dirty="0">
                <a:latin typeface="Arial"/>
                <a:cs typeface="Arial"/>
              </a:rPr>
              <a:t> </a:t>
            </a:r>
            <a:r>
              <a:rPr sz="950" b="1" spc="10" dirty="0">
                <a:latin typeface="Arial"/>
                <a:cs typeface="Arial"/>
              </a:rPr>
              <a:t>PEPTIDE </a:t>
            </a:r>
            <a:r>
              <a:rPr sz="950" b="1" spc="-25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TONER</a:t>
            </a:r>
            <a:r>
              <a:rPr sz="950" b="1" spc="15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BENEFITS</a:t>
            </a:r>
            <a:endParaRPr sz="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91600" y="2534856"/>
            <a:ext cx="1922145" cy="48005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98450" indent="-286385">
              <a:lnSpc>
                <a:spcPct val="100000"/>
              </a:lnSpc>
              <a:spcBef>
                <a:spcPts val="125"/>
              </a:spcBef>
              <a:buFont typeface="Wingdings"/>
              <a:buChar char=""/>
              <a:tabLst>
                <a:tab pos="298450" algn="l"/>
                <a:tab pos="299085" algn="l"/>
              </a:tabLst>
            </a:pPr>
            <a:r>
              <a:rPr sz="950" spc="-25" dirty="0">
                <a:latin typeface="Arial"/>
                <a:cs typeface="Arial"/>
              </a:rPr>
              <a:t>Reveal</a:t>
            </a:r>
            <a:r>
              <a:rPr sz="950" spc="2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healthier</a:t>
            </a:r>
            <a:r>
              <a:rPr sz="950" spc="7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looking</a:t>
            </a:r>
            <a:r>
              <a:rPr sz="950" spc="80" dirty="0">
                <a:latin typeface="Arial"/>
                <a:cs typeface="Arial"/>
              </a:rPr>
              <a:t> </a:t>
            </a:r>
            <a:r>
              <a:rPr sz="950" spc="30" dirty="0">
                <a:latin typeface="Arial"/>
                <a:cs typeface="Arial"/>
              </a:rPr>
              <a:t>skin</a:t>
            </a:r>
            <a:endParaRPr sz="950">
              <a:latin typeface="Arial"/>
              <a:cs typeface="Arial"/>
            </a:endParaRPr>
          </a:p>
          <a:p>
            <a:pPr marL="298450" indent="-286385">
              <a:lnSpc>
                <a:spcPct val="100000"/>
              </a:lnSpc>
              <a:spcBef>
                <a:spcPts val="65"/>
              </a:spcBef>
              <a:buFont typeface="Wingdings"/>
              <a:buChar char=""/>
              <a:tabLst>
                <a:tab pos="298450" algn="l"/>
                <a:tab pos="299085" algn="l"/>
              </a:tabLst>
            </a:pPr>
            <a:r>
              <a:rPr sz="950" spc="5" dirty="0">
                <a:latin typeface="Arial"/>
                <a:cs typeface="Arial"/>
              </a:rPr>
              <a:t>Reduction</a:t>
            </a:r>
            <a:r>
              <a:rPr sz="950" spc="7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in </a:t>
            </a:r>
            <a:r>
              <a:rPr sz="950" dirty="0">
                <a:latin typeface="Arial"/>
                <a:cs typeface="Arial"/>
              </a:rPr>
              <a:t>appearance</a:t>
            </a:r>
            <a:r>
              <a:rPr sz="950" spc="22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of</a:t>
            </a:r>
            <a:endParaRPr sz="950">
              <a:latin typeface="Arial"/>
              <a:cs typeface="Arial"/>
            </a:endParaRPr>
          </a:p>
          <a:p>
            <a:pPr marL="298450">
              <a:lnSpc>
                <a:spcPct val="100000"/>
              </a:lnSpc>
              <a:spcBef>
                <a:spcPts val="60"/>
              </a:spcBef>
            </a:pPr>
            <a:r>
              <a:rPr sz="950" spc="-10" dirty="0">
                <a:latin typeface="Arial"/>
                <a:cs typeface="Arial"/>
              </a:rPr>
              <a:t>fine</a:t>
            </a:r>
            <a:r>
              <a:rPr sz="950" spc="8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lines</a:t>
            </a:r>
            <a:r>
              <a:rPr sz="950" spc="6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&amp;</a:t>
            </a:r>
            <a:r>
              <a:rPr sz="950" spc="-2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wrinkles</a:t>
            </a:r>
            <a:endParaRPr sz="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08795" y="2764091"/>
            <a:ext cx="2265680" cy="822960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75"/>
              </a:spcBef>
            </a:pPr>
            <a:r>
              <a:rPr sz="2700" i="1" spc="-315" baseline="-32407" dirty="0">
                <a:latin typeface="Arial"/>
                <a:cs typeface="Arial"/>
              </a:rPr>
              <a:t>“</a:t>
            </a:r>
            <a:r>
              <a:rPr sz="950" spc="-210" dirty="0">
                <a:latin typeface="Wingdings"/>
                <a:cs typeface="Wingdings"/>
              </a:rPr>
              <a:t></a:t>
            </a:r>
            <a:r>
              <a:rPr sz="2700" i="1" spc="-315" baseline="-32407" dirty="0">
                <a:latin typeface="Arial"/>
                <a:cs typeface="Arial"/>
              </a:rPr>
              <a:t>Pu</a:t>
            </a:r>
            <a:r>
              <a:rPr sz="950" spc="-210" dirty="0">
                <a:latin typeface="Arial"/>
                <a:cs typeface="Arial"/>
              </a:rPr>
              <a:t>R</a:t>
            </a:r>
            <a:r>
              <a:rPr sz="2700" i="1" spc="-315" baseline="-32407" dirty="0">
                <a:latin typeface="Arial"/>
                <a:cs typeface="Arial"/>
              </a:rPr>
              <a:t>rp</a:t>
            </a:r>
            <a:r>
              <a:rPr sz="950" spc="-210" dirty="0">
                <a:latin typeface="Arial"/>
                <a:cs typeface="Arial"/>
              </a:rPr>
              <a:t>es</a:t>
            </a:r>
            <a:r>
              <a:rPr sz="2700" i="1" spc="-315" baseline="-32407" dirty="0">
                <a:latin typeface="Arial"/>
                <a:cs typeface="Arial"/>
              </a:rPr>
              <a:t>l</a:t>
            </a:r>
            <a:r>
              <a:rPr sz="950" spc="-210" dirty="0">
                <a:latin typeface="Arial"/>
                <a:cs typeface="Arial"/>
              </a:rPr>
              <a:t>to</a:t>
            </a:r>
            <a:r>
              <a:rPr sz="2700" i="1" spc="-315" baseline="-32407" dirty="0">
                <a:latin typeface="Arial"/>
                <a:cs typeface="Arial"/>
              </a:rPr>
              <a:t>e</a:t>
            </a:r>
            <a:r>
              <a:rPr sz="950" spc="-210" dirty="0">
                <a:latin typeface="Arial"/>
                <a:cs typeface="Arial"/>
              </a:rPr>
              <a:t>es</a:t>
            </a:r>
            <a:r>
              <a:rPr sz="2700" i="1" spc="-315" baseline="-32407" dirty="0">
                <a:latin typeface="Arial"/>
                <a:cs typeface="Arial"/>
              </a:rPr>
              <a:t>r</a:t>
            </a:r>
            <a:r>
              <a:rPr sz="950" spc="-210" dirty="0">
                <a:latin typeface="Arial"/>
                <a:cs typeface="Arial"/>
              </a:rPr>
              <a:t>s</a:t>
            </a:r>
            <a:r>
              <a:rPr sz="2700" i="1" spc="-315" baseline="-32407" dirty="0">
                <a:latin typeface="Arial"/>
                <a:cs typeface="Arial"/>
              </a:rPr>
              <a:t>i</a:t>
            </a:r>
            <a:r>
              <a:rPr sz="950" spc="-210" dirty="0">
                <a:latin typeface="Arial"/>
                <a:cs typeface="Arial"/>
              </a:rPr>
              <a:t>k</a:t>
            </a:r>
            <a:r>
              <a:rPr sz="2700" i="1" spc="-315" baseline="-32407" dirty="0">
                <a:latin typeface="Arial"/>
                <a:cs typeface="Arial"/>
              </a:rPr>
              <a:t>c</a:t>
            </a:r>
            <a:r>
              <a:rPr sz="950" spc="-210" dirty="0">
                <a:latin typeface="Arial"/>
                <a:cs typeface="Arial"/>
              </a:rPr>
              <a:t>in</a:t>
            </a:r>
            <a:r>
              <a:rPr sz="2700" i="1" spc="-315" baseline="-32407" dirty="0">
                <a:latin typeface="Arial"/>
                <a:cs typeface="Arial"/>
              </a:rPr>
              <a:t>e</a:t>
            </a:r>
            <a:r>
              <a:rPr sz="950" spc="-210" dirty="0">
                <a:latin typeface="Arial"/>
                <a:cs typeface="Arial"/>
              </a:rPr>
              <a:t>tex</a:t>
            </a:r>
            <a:r>
              <a:rPr sz="2700" i="1" spc="-315" baseline="-32407" dirty="0">
                <a:latin typeface="Arial"/>
                <a:cs typeface="Arial"/>
              </a:rPr>
              <a:t>i</a:t>
            </a:r>
            <a:r>
              <a:rPr sz="950" spc="-210" dirty="0">
                <a:latin typeface="Arial"/>
                <a:cs typeface="Arial"/>
              </a:rPr>
              <a:t>t</a:t>
            </a:r>
            <a:r>
              <a:rPr sz="2700" i="1" spc="-315" baseline="-32407" dirty="0">
                <a:latin typeface="Arial"/>
                <a:cs typeface="Arial"/>
              </a:rPr>
              <a:t>s</a:t>
            </a:r>
            <a:r>
              <a:rPr sz="950" spc="-210" dirty="0">
                <a:latin typeface="Arial"/>
                <a:cs typeface="Arial"/>
              </a:rPr>
              <a:t>ure</a:t>
            </a:r>
            <a:r>
              <a:rPr sz="2700" i="1" spc="-315" baseline="-32407" dirty="0">
                <a:latin typeface="Arial"/>
                <a:cs typeface="Arial"/>
              </a:rPr>
              <a:t>part</a:t>
            </a:r>
            <a:endParaRPr sz="2700" baseline="-32407">
              <a:latin typeface="Arial"/>
              <a:cs typeface="Arial"/>
            </a:endParaRPr>
          </a:p>
          <a:p>
            <a:pPr marL="95250">
              <a:lnSpc>
                <a:spcPct val="100000"/>
              </a:lnSpc>
              <a:spcBef>
                <a:spcPts val="980"/>
              </a:spcBef>
            </a:pPr>
            <a:r>
              <a:rPr sz="1425" b="1" spc="-345" baseline="43859" dirty="0">
                <a:latin typeface="Arial"/>
                <a:cs typeface="Arial"/>
              </a:rPr>
              <a:t>D</a:t>
            </a:r>
            <a:r>
              <a:rPr sz="1800" i="1" spc="-229" dirty="0">
                <a:latin typeface="Arial"/>
                <a:cs typeface="Arial"/>
              </a:rPr>
              <a:t>o</a:t>
            </a:r>
            <a:r>
              <a:rPr sz="1425" b="1" spc="-345" baseline="43859" dirty="0">
                <a:latin typeface="Arial"/>
                <a:cs typeface="Arial"/>
              </a:rPr>
              <a:t>IR</a:t>
            </a:r>
            <a:r>
              <a:rPr sz="1800" i="1" spc="-229" dirty="0">
                <a:latin typeface="Arial"/>
                <a:cs typeface="Arial"/>
              </a:rPr>
              <a:t>f</a:t>
            </a:r>
            <a:r>
              <a:rPr sz="1425" b="1" spc="-345" baseline="43859" dirty="0">
                <a:latin typeface="Arial"/>
                <a:cs typeface="Arial"/>
              </a:rPr>
              <a:t>E</a:t>
            </a:r>
            <a:r>
              <a:rPr sz="1800" i="1" spc="-229" dirty="0">
                <a:latin typeface="Arial"/>
                <a:cs typeface="Arial"/>
              </a:rPr>
              <a:t>m</a:t>
            </a:r>
            <a:r>
              <a:rPr sz="1425" b="1" spc="-345" baseline="43859" dirty="0">
                <a:latin typeface="Arial"/>
                <a:cs typeface="Arial"/>
              </a:rPr>
              <a:t>CTI</a:t>
            </a:r>
            <a:r>
              <a:rPr sz="1800" i="1" spc="-229" dirty="0">
                <a:latin typeface="Arial"/>
                <a:cs typeface="Arial"/>
              </a:rPr>
              <a:t>y</a:t>
            </a:r>
            <a:r>
              <a:rPr sz="1425" b="1" spc="-345" baseline="43859" dirty="0">
                <a:latin typeface="Arial"/>
                <a:cs typeface="Arial"/>
              </a:rPr>
              <a:t>ON</a:t>
            </a:r>
            <a:r>
              <a:rPr sz="1800" i="1" spc="-229" dirty="0">
                <a:latin typeface="Arial"/>
                <a:cs typeface="Arial"/>
              </a:rPr>
              <a:t>e</a:t>
            </a:r>
            <a:r>
              <a:rPr sz="1425" b="1" spc="-345" baseline="43859" dirty="0">
                <a:latin typeface="Arial"/>
                <a:cs typeface="Arial"/>
              </a:rPr>
              <a:t>S</a:t>
            </a:r>
            <a:r>
              <a:rPr sz="1800" i="1" spc="-229" dirty="0">
                <a:latin typeface="Arial"/>
                <a:cs typeface="Arial"/>
              </a:rPr>
              <a:t>veryday</a:t>
            </a:r>
            <a:r>
              <a:rPr sz="1800" i="1" spc="-170" dirty="0">
                <a:latin typeface="Arial"/>
                <a:cs typeface="Arial"/>
              </a:rPr>
              <a:t> </a:t>
            </a:r>
            <a:r>
              <a:rPr sz="1800" i="1" spc="5" dirty="0">
                <a:latin typeface="Arial"/>
                <a:cs typeface="Arial"/>
              </a:rPr>
              <a:t>diet.”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08668" y="3603625"/>
            <a:ext cx="2096770" cy="15474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635" indent="-287020">
              <a:lnSpc>
                <a:spcPts val="1045"/>
              </a:lnSpc>
              <a:spcBef>
                <a:spcPts val="125"/>
              </a:spcBef>
              <a:buFont typeface="Wingdings"/>
              <a:buChar char=""/>
              <a:tabLst>
                <a:tab pos="381635" algn="l"/>
                <a:tab pos="382270" algn="l"/>
              </a:tabLst>
            </a:pPr>
            <a:r>
              <a:rPr sz="950" dirty="0">
                <a:latin typeface="Arial"/>
                <a:cs typeface="Arial"/>
              </a:rPr>
              <a:t>Hold</a:t>
            </a:r>
            <a:r>
              <a:rPr sz="950" spc="8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approximately</a:t>
            </a:r>
            <a:r>
              <a:rPr sz="950" spc="13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6 </a:t>
            </a:r>
            <a:r>
              <a:rPr sz="950" spc="5" dirty="0">
                <a:latin typeface="Arial"/>
                <a:cs typeface="Arial"/>
              </a:rPr>
              <a:t>inches</a:t>
            </a:r>
            <a:endParaRPr sz="950">
              <a:latin typeface="Arial"/>
              <a:cs typeface="Arial"/>
            </a:endParaRPr>
          </a:p>
          <a:p>
            <a:pPr marL="76200">
              <a:lnSpc>
                <a:spcPts val="1345"/>
              </a:lnSpc>
            </a:pPr>
            <a:r>
              <a:rPr sz="1800" baseline="-13888" dirty="0">
                <a:latin typeface="Arial"/>
                <a:cs typeface="Arial"/>
              </a:rPr>
              <a:t>- </a:t>
            </a:r>
            <a:r>
              <a:rPr sz="1800" spc="-30" baseline="-13888" dirty="0">
                <a:latin typeface="Arial"/>
                <a:cs typeface="Arial"/>
              </a:rPr>
              <a:t> </a:t>
            </a:r>
            <a:r>
              <a:rPr sz="1800" spc="37" baseline="-13888" dirty="0">
                <a:latin typeface="Arial"/>
                <a:cs typeface="Arial"/>
              </a:rPr>
              <a:t>C</a:t>
            </a:r>
            <a:r>
              <a:rPr sz="1800" spc="-330" baseline="-13888" dirty="0">
                <a:latin typeface="Arial"/>
                <a:cs typeface="Arial"/>
              </a:rPr>
              <a:t>h</a:t>
            </a:r>
            <a:r>
              <a:rPr sz="950" spc="-120" dirty="0">
                <a:latin typeface="Arial"/>
                <a:cs typeface="Arial"/>
              </a:rPr>
              <a:t>f</a:t>
            </a:r>
            <a:r>
              <a:rPr sz="1800" spc="-487" baseline="-13888" dirty="0">
                <a:latin typeface="Arial"/>
                <a:cs typeface="Arial"/>
              </a:rPr>
              <a:t>r</a:t>
            </a:r>
            <a:r>
              <a:rPr sz="950" spc="-20" dirty="0">
                <a:latin typeface="Arial"/>
                <a:cs typeface="Arial"/>
              </a:rPr>
              <a:t>r</a:t>
            </a:r>
            <a:r>
              <a:rPr sz="950" spc="-540" dirty="0">
                <a:latin typeface="Arial"/>
                <a:cs typeface="Arial"/>
              </a:rPr>
              <a:t>o</a:t>
            </a:r>
            <a:r>
              <a:rPr sz="1800" spc="37" baseline="-13888" dirty="0">
                <a:latin typeface="Arial"/>
                <a:cs typeface="Arial"/>
              </a:rPr>
              <a:t>i</a:t>
            </a:r>
            <a:r>
              <a:rPr sz="1800" spc="-555" baseline="-13888" dirty="0">
                <a:latin typeface="Arial"/>
                <a:cs typeface="Arial"/>
              </a:rPr>
              <a:t>s</a:t>
            </a:r>
            <a:r>
              <a:rPr sz="950" spc="-50" dirty="0">
                <a:latin typeface="Arial"/>
                <a:cs typeface="Arial"/>
              </a:rPr>
              <a:t>m</a:t>
            </a:r>
            <a:r>
              <a:rPr sz="1800" spc="-525" baseline="-13888" dirty="0">
                <a:latin typeface="Arial"/>
                <a:cs typeface="Arial"/>
              </a:rPr>
              <a:t>P</a:t>
            </a:r>
            <a:r>
              <a:rPr sz="950" spc="-45" dirty="0">
                <a:latin typeface="Arial"/>
                <a:cs typeface="Arial"/>
              </a:rPr>
              <a:t>t</a:t>
            </a:r>
            <a:r>
              <a:rPr sz="1800" spc="-390" baseline="-13888" dirty="0">
                <a:solidFill>
                  <a:srgbClr val="AC1A96"/>
                </a:solidFill>
                <a:latin typeface="Arial"/>
                <a:cs typeface="Arial"/>
              </a:rPr>
              <a:t>.</a:t>
            </a:r>
            <a:r>
              <a:rPr sz="950" spc="-10" dirty="0">
                <a:latin typeface="Arial"/>
                <a:cs typeface="Arial"/>
              </a:rPr>
              <a:t>h</a:t>
            </a:r>
            <a:r>
              <a:rPr sz="950" spc="10" dirty="0">
                <a:latin typeface="Arial"/>
                <a:cs typeface="Arial"/>
              </a:rPr>
              <a:t>e</a:t>
            </a:r>
            <a:r>
              <a:rPr sz="950" spc="15" dirty="0">
                <a:latin typeface="Arial"/>
                <a:cs typeface="Arial"/>
              </a:rPr>
              <a:t> </a:t>
            </a:r>
            <a:r>
              <a:rPr sz="950" spc="-45" dirty="0">
                <a:latin typeface="Arial"/>
                <a:cs typeface="Arial"/>
              </a:rPr>
              <a:t>f</a:t>
            </a:r>
            <a:r>
              <a:rPr sz="950" spc="-10" dirty="0">
                <a:latin typeface="Arial"/>
                <a:cs typeface="Arial"/>
              </a:rPr>
              <a:t>a</a:t>
            </a:r>
            <a:r>
              <a:rPr sz="950" spc="45" dirty="0">
                <a:latin typeface="Arial"/>
                <a:cs typeface="Arial"/>
              </a:rPr>
              <a:t>c</a:t>
            </a:r>
            <a:r>
              <a:rPr sz="950" spc="-10" dirty="0">
                <a:latin typeface="Arial"/>
                <a:cs typeface="Arial"/>
              </a:rPr>
              <a:t>e</a:t>
            </a:r>
            <a:r>
              <a:rPr sz="950" spc="5" dirty="0">
                <a:latin typeface="Arial"/>
                <a:cs typeface="Arial"/>
              </a:rPr>
              <a:t>,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130" dirty="0">
                <a:latin typeface="Arial"/>
                <a:cs typeface="Arial"/>
              </a:rPr>
              <a:t> </a:t>
            </a:r>
            <a:r>
              <a:rPr sz="950" spc="45" dirty="0">
                <a:latin typeface="Arial"/>
                <a:cs typeface="Arial"/>
              </a:rPr>
              <a:t>c</a:t>
            </a:r>
            <a:r>
              <a:rPr sz="950" spc="10" dirty="0">
                <a:latin typeface="Arial"/>
                <a:cs typeface="Arial"/>
              </a:rPr>
              <a:t>l</a:t>
            </a:r>
            <a:r>
              <a:rPr sz="950" spc="-10" dirty="0">
                <a:latin typeface="Arial"/>
                <a:cs typeface="Arial"/>
              </a:rPr>
              <a:t>o</a:t>
            </a:r>
            <a:r>
              <a:rPr sz="950" spc="45" dirty="0">
                <a:latin typeface="Arial"/>
                <a:cs typeface="Arial"/>
              </a:rPr>
              <a:t>s</a:t>
            </a:r>
            <a:r>
              <a:rPr sz="950" spc="10" dirty="0">
                <a:latin typeface="Arial"/>
                <a:cs typeface="Arial"/>
              </a:rPr>
              <a:t>e</a:t>
            </a:r>
            <a:r>
              <a:rPr sz="950" spc="-60" dirty="0">
                <a:latin typeface="Arial"/>
                <a:cs typeface="Arial"/>
              </a:rPr>
              <a:t> </a:t>
            </a:r>
            <a:r>
              <a:rPr sz="950" spc="-10" dirty="0">
                <a:latin typeface="Arial"/>
                <a:cs typeface="Arial"/>
              </a:rPr>
              <a:t>e</a:t>
            </a:r>
            <a:r>
              <a:rPr sz="950" spc="45" dirty="0">
                <a:latin typeface="Arial"/>
                <a:cs typeface="Arial"/>
              </a:rPr>
              <a:t>y</a:t>
            </a:r>
            <a:r>
              <a:rPr sz="950" spc="-10" dirty="0">
                <a:latin typeface="Arial"/>
                <a:cs typeface="Arial"/>
              </a:rPr>
              <a:t>e</a:t>
            </a:r>
            <a:r>
              <a:rPr sz="950" spc="10" dirty="0">
                <a:latin typeface="Arial"/>
                <a:cs typeface="Arial"/>
              </a:rPr>
              <a:t>s</a:t>
            </a:r>
            <a:r>
              <a:rPr sz="950" spc="70" dirty="0">
                <a:latin typeface="Arial"/>
                <a:cs typeface="Arial"/>
              </a:rPr>
              <a:t> </a:t>
            </a:r>
            <a:r>
              <a:rPr sz="950" spc="-10" dirty="0">
                <a:latin typeface="Arial"/>
                <a:cs typeface="Arial"/>
              </a:rPr>
              <a:t>an</a:t>
            </a:r>
            <a:r>
              <a:rPr sz="950" spc="10" dirty="0">
                <a:latin typeface="Arial"/>
                <a:cs typeface="Arial"/>
              </a:rPr>
              <a:t>d</a:t>
            </a:r>
            <a:endParaRPr sz="950">
              <a:latin typeface="Arial"/>
              <a:cs typeface="Arial"/>
            </a:endParaRPr>
          </a:p>
          <a:p>
            <a:pPr marL="381635" marR="125095">
              <a:lnSpc>
                <a:spcPts val="1200"/>
              </a:lnSpc>
            </a:pPr>
            <a:r>
              <a:rPr sz="950" spc="5" dirty="0">
                <a:latin typeface="Arial"/>
                <a:cs typeface="Arial"/>
              </a:rPr>
              <a:t>spray</a:t>
            </a:r>
            <a:r>
              <a:rPr sz="950" spc="6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liberally</a:t>
            </a:r>
            <a:r>
              <a:rPr sz="950" spc="13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onto</a:t>
            </a:r>
            <a:r>
              <a:rPr sz="950" spc="10" dirty="0">
                <a:latin typeface="Arial"/>
                <a:cs typeface="Arial"/>
              </a:rPr>
              <a:t> cleansed </a:t>
            </a:r>
            <a:r>
              <a:rPr sz="950" spc="-2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face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and </a:t>
            </a:r>
            <a:r>
              <a:rPr sz="950" spc="15" dirty="0">
                <a:latin typeface="Arial"/>
                <a:cs typeface="Arial"/>
              </a:rPr>
              <a:t>neck, </a:t>
            </a:r>
            <a:r>
              <a:rPr sz="950" dirty="0">
                <a:latin typeface="Arial"/>
                <a:cs typeface="Arial"/>
              </a:rPr>
              <a:t>morning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and </a:t>
            </a:r>
            <a:r>
              <a:rPr sz="950" spc="-25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night.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Arial"/>
              <a:cs typeface="Arial"/>
            </a:endParaRPr>
          </a:p>
          <a:p>
            <a:pPr marL="95250">
              <a:lnSpc>
                <a:spcPct val="100000"/>
              </a:lnSpc>
              <a:spcBef>
                <a:spcPts val="5"/>
              </a:spcBef>
            </a:pPr>
            <a:r>
              <a:rPr sz="950" spc="5" dirty="0">
                <a:latin typeface="Arial"/>
                <a:cs typeface="Arial"/>
              </a:rPr>
              <a:t>For</a:t>
            </a:r>
            <a:r>
              <a:rPr sz="950" spc="7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men,</a:t>
            </a:r>
            <a:r>
              <a:rPr sz="950" spc="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apply</a:t>
            </a:r>
            <a:r>
              <a:rPr sz="950" spc="6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after</a:t>
            </a:r>
            <a:r>
              <a:rPr sz="950" spc="75" dirty="0">
                <a:latin typeface="Arial"/>
                <a:cs typeface="Arial"/>
              </a:rPr>
              <a:t> </a:t>
            </a:r>
            <a:r>
              <a:rPr sz="950" spc="-10" dirty="0">
                <a:latin typeface="Arial"/>
                <a:cs typeface="Arial"/>
              </a:rPr>
              <a:t>shaving.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50">
              <a:latin typeface="Arial"/>
              <a:cs typeface="Arial"/>
            </a:endParaRPr>
          </a:p>
          <a:p>
            <a:pPr marL="95250">
              <a:lnSpc>
                <a:spcPct val="100000"/>
              </a:lnSpc>
              <a:spcBef>
                <a:spcPts val="5"/>
              </a:spcBef>
            </a:pPr>
            <a:r>
              <a:rPr sz="950" spc="5" dirty="0">
                <a:latin typeface="Arial"/>
                <a:cs typeface="Arial"/>
              </a:rPr>
              <a:t>Follow</a:t>
            </a:r>
            <a:r>
              <a:rPr sz="950" spc="70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with </a:t>
            </a:r>
            <a:r>
              <a:rPr sz="950" dirty="0">
                <a:latin typeface="Arial"/>
                <a:cs typeface="Arial"/>
              </a:rPr>
              <a:t>UNDEW</a:t>
            </a:r>
            <a:r>
              <a:rPr sz="950" spc="22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Facial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Serum.</a:t>
            </a:r>
            <a:endParaRPr sz="950">
              <a:latin typeface="Arial"/>
              <a:cs typeface="Arial"/>
            </a:endParaRPr>
          </a:p>
          <a:p>
            <a:pPr marL="95250">
              <a:lnSpc>
                <a:spcPct val="100000"/>
              </a:lnSpc>
              <a:spcBef>
                <a:spcPts val="60"/>
              </a:spcBef>
            </a:pPr>
            <a:r>
              <a:rPr sz="950" spc="5" dirty="0">
                <a:latin typeface="Arial"/>
                <a:cs typeface="Arial"/>
              </a:rPr>
              <a:t>Recommended</a:t>
            </a:r>
            <a:r>
              <a:rPr sz="950" spc="229" dirty="0">
                <a:latin typeface="Arial"/>
                <a:cs typeface="Arial"/>
              </a:rPr>
              <a:t> </a:t>
            </a:r>
            <a:r>
              <a:rPr sz="950" spc="-15" dirty="0">
                <a:latin typeface="Arial"/>
                <a:cs typeface="Arial"/>
              </a:rPr>
              <a:t>for</a:t>
            </a:r>
            <a:r>
              <a:rPr sz="950" spc="8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all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skin</a:t>
            </a:r>
            <a:r>
              <a:rPr sz="950" spc="-6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types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.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772900" cy="6858000"/>
            <a:chOff x="0" y="0"/>
            <a:chExt cx="117729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134224" cy="682942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62325" y="142875"/>
              <a:ext cx="7800975" cy="671512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743825" y="5133975"/>
              <a:ext cx="4029075" cy="19050"/>
            </a:xfrm>
            <a:custGeom>
              <a:avLst/>
              <a:gdLst/>
              <a:ahLst/>
              <a:cxnLst/>
              <a:rect l="l" t="t" r="r" b="b"/>
              <a:pathLst>
                <a:path w="4029075" h="19050">
                  <a:moveTo>
                    <a:pt x="4029075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4029075" y="19050"/>
                  </a:lnTo>
                  <a:lnTo>
                    <a:pt x="4029075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48600" y="628650"/>
              <a:ext cx="942975" cy="276225"/>
            </a:xfrm>
            <a:custGeom>
              <a:avLst/>
              <a:gdLst/>
              <a:ahLst/>
              <a:cxnLst/>
              <a:rect l="l" t="t" r="r" b="b"/>
              <a:pathLst>
                <a:path w="942975" h="276225">
                  <a:moveTo>
                    <a:pt x="942975" y="0"/>
                  </a:moveTo>
                  <a:lnTo>
                    <a:pt x="0" y="0"/>
                  </a:lnTo>
                  <a:lnTo>
                    <a:pt x="0" y="276225"/>
                  </a:lnTo>
                  <a:lnTo>
                    <a:pt x="942975" y="276225"/>
                  </a:lnTo>
                  <a:lnTo>
                    <a:pt x="9429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779766" y="2025332"/>
            <a:ext cx="1329690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50" dirty="0">
                <a:latin typeface="Arial"/>
                <a:cs typeface="Arial"/>
              </a:rPr>
              <a:t>“</a:t>
            </a:r>
            <a:r>
              <a:rPr sz="1400" spc="-45" dirty="0">
                <a:latin typeface="Arial"/>
                <a:cs typeface="Arial"/>
              </a:rPr>
              <a:t>M</a:t>
            </a:r>
            <a:r>
              <a:rPr sz="1400" spc="10" dirty="0">
                <a:latin typeface="Arial"/>
                <a:cs typeface="Arial"/>
              </a:rPr>
              <a:t>y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30" dirty="0">
                <a:latin typeface="Arial"/>
                <a:cs typeface="Arial"/>
              </a:rPr>
              <a:t>m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40" dirty="0">
                <a:latin typeface="Arial"/>
                <a:cs typeface="Arial"/>
              </a:rPr>
              <a:t>ss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40" dirty="0">
                <a:latin typeface="Arial"/>
                <a:cs typeface="Arial"/>
              </a:rPr>
              <a:t>o</a:t>
            </a:r>
            <a:r>
              <a:rPr sz="1400" spc="15" dirty="0">
                <a:latin typeface="Arial"/>
                <a:cs typeface="Arial"/>
              </a:rPr>
              <a:t>n</a:t>
            </a:r>
            <a:r>
              <a:rPr sz="1400" spc="-210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40" dirty="0">
                <a:latin typeface="Arial"/>
                <a:cs typeface="Arial"/>
              </a:rPr>
              <a:t>s</a:t>
            </a:r>
            <a:r>
              <a:rPr sz="1400" spc="25" dirty="0">
                <a:latin typeface="Arial"/>
                <a:cs typeface="Arial"/>
              </a:rPr>
              <a:t>…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779766" y="2196339"/>
            <a:ext cx="3225800" cy="71120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2750" spc="15" dirty="0">
                <a:solidFill>
                  <a:srgbClr val="000000"/>
                </a:solidFill>
              </a:rPr>
              <a:t>LIFE.</a:t>
            </a:r>
            <a:r>
              <a:rPr sz="2750" spc="5" dirty="0">
                <a:solidFill>
                  <a:srgbClr val="000000"/>
                </a:solidFill>
              </a:rPr>
              <a:t> </a:t>
            </a:r>
            <a:r>
              <a:rPr sz="2750" spc="20" dirty="0">
                <a:solidFill>
                  <a:srgbClr val="000000"/>
                </a:solidFill>
              </a:rPr>
              <a:t>REBUILT.</a:t>
            </a:r>
            <a:endParaRPr sz="2750"/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1400" spc="35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1400" spc="-30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1400" spc="15" dirty="0">
                <a:solidFill>
                  <a:srgbClr val="000000"/>
                </a:solidFill>
                <a:latin typeface="Arial"/>
                <a:cs typeface="Arial"/>
              </a:rPr>
              <a:t>d</a:t>
            </a:r>
            <a:r>
              <a:rPr sz="1400" spc="-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400" spc="30" dirty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sz="1400" spc="-30" dirty="0">
                <a:solidFill>
                  <a:srgbClr val="000000"/>
                </a:solidFill>
                <a:latin typeface="Arial"/>
                <a:cs typeface="Arial"/>
              </a:rPr>
              <a:t>ak</a:t>
            </a:r>
            <a:r>
              <a:rPr sz="1400" spc="-15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1400" spc="-30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1400" spc="15" dirty="0">
                <a:solidFill>
                  <a:srgbClr val="000000"/>
                </a:solidFill>
                <a:latin typeface="Arial"/>
                <a:cs typeface="Arial"/>
              </a:rPr>
              <a:t>g a</a:t>
            </a:r>
            <a:r>
              <a:rPr sz="14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400" spc="40" dirty="0">
                <a:solidFill>
                  <a:srgbClr val="000000"/>
                </a:solidFill>
                <a:latin typeface="Arial"/>
                <a:cs typeface="Arial"/>
              </a:rPr>
              <a:t>d</a:t>
            </a:r>
            <a:r>
              <a:rPr sz="1400" spc="-15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1400" spc="55" dirty="0">
                <a:solidFill>
                  <a:srgbClr val="000000"/>
                </a:solidFill>
                <a:latin typeface="Arial"/>
                <a:cs typeface="Arial"/>
              </a:rPr>
              <a:t>ff</a:t>
            </a:r>
            <a:r>
              <a:rPr sz="1400" spc="40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1400" spc="-25" dirty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1400" spc="40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1400" spc="-30" dirty="0">
                <a:solidFill>
                  <a:srgbClr val="000000"/>
                </a:solidFill>
                <a:latin typeface="Arial"/>
                <a:cs typeface="Arial"/>
              </a:rPr>
              <a:t>nc</a:t>
            </a:r>
            <a:r>
              <a:rPr sz="1400" spc="15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1400" spc="-1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400" spc="-30" dirty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sz="1400" spc="40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1400" spc="-3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1400" spc="5" dirty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1400" spc="-1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400" spc="-3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1400" spc="55" dirty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sz="1400" spc="-20" dirty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1400" spc="40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1400" spc="5" dirty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1400" spc="-1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400" spc="-30" dirty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sz="1400" spc="40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1400" spc="-3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1400" spc="-25" dirty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1400" spc="-20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r>
              <a:rPr sz="1400" spc="5" dirty="0">
                <a:solidFill>
                  <a:srgbClr val="000000"/>
                </a:solidFill>
                <a:latin typeface="Arial"/>
                <a:cs typeface="Arial"/>
              </a:rPr>
              <a:t>”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30490" y="3134931"/>
            <a:ext cx="1729739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50" dirty="0">
                <a:latin typeface="Arial"/>
                <a:cs typeface="Arial"/>
              </a:rPr>
              <a:t>“</a:t>
            </a:r>
            <a:r>
              <a:rPr sz="1400" spc="5" dirty="0">
                <a:latin typeface="Arial"/>
                <a:cs typeface="Arial"/>
              </a:rPr>
              <a:t>I</a:t>
            </a:r>
            <a:r>
              <a:rPr sz="1400" spc="-114" dirty="0">
                <a:latin typeface="Arial"/>
                <a:cs typeface="Arial"/>
              </a:rPr>
              <a:t> </a:t>
            </a:r>
            <a:r>
              <a:rPr sz="1400" spc="-30" dirty="0">
                <a:latin typeface="Arial"/>
                <a:cs typeface="Arial"/>
              </a:rPr>
              <a:t>va</a:t>
            </a:r>
            <a:r>
              <a:rPr sz="1400" spc="-15" dirty="0">
                <a:latin typeface="Arial"/>
                <a:cs typeface="Arial"/>
              </a:rPr>
              <a:t>l</a:t>
            </a:r>
            <a:r>
              <a:rPr sz="1400" spc="-30" dirty="0">
                <a:latin typeface="Arial"/>
                <a:cs typeface="Arial"/>
              </a:rPr>
              <a:t>u</a:t>
            </a:r>
            <a:r>
              <a:rPr sz="1400" spc="15" dirty="0">
                <a:latin typeface="Arial"/>
                <a:cs typeface="Arial"/>
              </a:rPr>
              <a:t>e</a:t>
            </a:r>
            <a:r>
              <a:rPr sz="1400" spc="85" dirty="0">
                <a:latin typeface="Arial"/>
                <a:cs typeface="Arial"/>
              </a:rPr>
              <a:t> </a:t>
            </a:r>
            <a:r>
              <a:rPr sz="1400" spc="-30" dirty="0">
                <a:latin typeface="Arial"/>
                <a:cs typeface="Arial"/>
              </a:rPr>
              <a:t>an</a:t>
            </a:r>
            <a:r>
              <a:rPr sz="1400" spc="15" dirty="0">
                <a:latin typeface="Arial"/>
                <a:cs typeface="Arial"/>
              </a:rPr>
              <a:t>d </a:t>
            </a:r>
            <a:r>
              <a:rPr sz="1400" spc="-30" dirty="0">
                <a:latin typeface="Arial"/>
                <a:cs typeface="Arial"/>
              </a:rPr>
              <a:t>a</a:t>
            </a:r>
            <a:r>
              <a:rPr sz="1400" spc="40" dirty="0">
                <a:latin typeface="Arial"/>
                <a:cs typeface="Arial"/>
              </a:rPr>
              <a:t>d</a:t>
            </a:r>
            <a:r>
              <a:rPr sz="1400" spc="30" dirty="0">
                <a:latin typeface="Arial"/>
                <a:cs typeface="Arial"/>
              </a:rPr>
              <a:t>m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-25" dirty="0">
                <a:latin typeface="Arial"/>
                <a:cs typeface="Arial"/>
              </a:rPr>
              <a:t>r</a:t>
            </a:r>
            <a:r>
              <a:rPr sz="1400" spc="40" dirty="0">
                <a:latin typeface="Arial"/>
                <a:cs typeface="Arial"/>
              </a:rPr>
              <a:t>e</a:t>
            </a:r>
            <a:r>
              <a:rPr sz="1400" spc="25" dirty="0">
                <a:latin typeface="Arial"/>
                <a:cs typeface="Arial"/>
              </a:rPr>
              <a:t>…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30490" y="3373120"/>
            <a:ext cx="3491229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spc="-15" dirty="0">
                <a:latin typeface="Arial Black"/>
                <a:cs typeface="Arial Black"/>
              </a:rPr>
              <a:t>FAMILY,</a:t>
            </a:r>
            <a:r>
              <a:rPr sz="2400" spc="-10" dirty="0">
                <a:latin typeface="Arial Black"/>
                <a:cs typeface="Arial Black"/>
              </a:rPr>
              <a:t> </a:t>
            </a:r>
            <a:r>
              <a:rPr sz="2400" spc="-5" dirty="0">
                <a:latin typeface="Arial Black"/>
                <a:cs typeface="Arial Black"/>
              </a:rPr>
              <a:t>INTEGRITY,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30490" y="3745547"/>
            <a:ext cx="237807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 Black"/>
                <a:cs typeface="Arial Black"/>
              </a:rPr>
              <a:t>EXCELLENCE,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30490" y="4108132"/>
            <a:ext cx="3872865" cy="763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 Black"/>
                <a:cs typeface="Arial Black"/>
              </a:rPr>
              <a:t>COMMUNITY,</a:t>
            </a:r>
            <a:r>
              <a:rPr sz="2400" spc="-105" dirty="0">
                <a:latin typeface="Arial Black"/>
                <a:cs typeface="Arial Black"/>
              </a:rPr>
              <a:t> </a:t>
            </a:r>
            <a:r>
              <a:rPr sz="2400" dirty="0">
                <a:latin typeface="Arial Black"/>
                <a:cs typeface="Arial Black"/>
              </a:rPr>
              <a:t>HEALTH,</a:t>
            </a:r>
            <a:endParaRPr sz="24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2400" spc="-5" dirty="0">
                <a:latin typeface="Arial Black"/>
                <a:cs typeface="Arial Black"/>
              </a:rPr>
              <a:t>HAPPINESS</a:t>
            </a:r>
            <a:r>
              <a:rPr sz="2400" dirty="0">
                <a:latin typeface="Arial Black"/>
                <a:cs typeface="Arial Black"/>
              </a:rPr>
              <a:t> &amp;</a:t>
            </a:r>
            <a:r>
              <a:rPr sz="2400" spc="-25" dirty="0">
                <a:latin typeface="Arial Black"/>
                <a:cs typeface="Arial Black"/>
              </a:rPr>
              <a:t> </a:t>
            </a:r>
            <a:r>
              <a:rPr sz="2400" spc="10" dirty="0">
                <a:latin typeface="Arial Black"/>
                <a:cs typeface="Arial Black"/>
              </a:rPr>
              <a:t>YOU.”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54904" y="2713355"/>
            <a:ext cx="2042160" cy="158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98425" marR="5080" indent="-86360">
              <a:lnSpc>
                <a:spcPct val="100000"/>
              </a:lnSpc>
              <a:spcBef>
                <a:spcPts val="130"/>
              </a:spcBef>
            </a:pPr>
            <a:r>
              <a:rPr sz="2000" spc="25" dirty="0">
                <a:solidFill>
                  <a:srgbClr val="AC1A96"/>
                </a:solidFill>
                <a:latin typeface="Arial Black"/>
                <a:cs typeface="Arial Black"/>
              </a:rPr>
              <a:t>“LEADING </a:t>
            </a:r>
            <a:r>
              <a:rPr sz="2000" spc="3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2000" spc="15" dirty="0">
                <a:solidFill>
                  <a:srgbClr val="AC1A96"/>
                </a:solidFill>
                <a:latin typeface="Arial Black"/>
                <a:cs typeface="Arial Black"/>
              </a:rPr>
              <a:t>TODAY, </a:t>
            </a:r>
            <a:r>
              <a:rPr sz="2000" spc="2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2000" spc="15" dirty="0">
                <a:solidFill>
                  <a:srgbClr val="AC1A96"/>
                </a:solidFill>
                <a:latin typeface="Arial Black"/>
                <a:cs typeface="Arial Black"/>
              </a:rPr>
              <a:t>IMPROVING </a:t>
            </a:r>
            <a:r>
              <a:rPr sz="2000" spc="2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2000" spc="50" dirty="0">
                <a:solidFill>
                  <a:srgbClr val="AC1A96"/>
                </a:solidFill>
                <a:latin typeface="Arial Black"/>
                <a:cs typeface="Arial Black"/>
              </a:rPr>
              <a:t>T</a:t>
            </a:r>
            <a:r>
              <a:rPr sz="2000" spc="-20" dirty="0">
                <a:solidFill>
                  <a:srgbClr val="AC1A96"/>
                </a:solidFill>
                <a:latin typeface="Arial Black"/>
                <a:cs typeface="Arial Black"/>
              </a:rPr>
              <a:t>OMO</a:t>
            </a:r>
            <a:r>
              <a:rPr sz="2000" spc="20" dirty="0">
                <a:solidFill>
                  <a:srgbClr val="AC1A96"/>
                </a:solidFill>
                <a:latin typeface="Arial Black"/>
                <a:cs typeface="Arial Black"/>
              </a:rPr>
              <a:t>R</a:t>
            </a:r>
            <a:r>
              <a:rPr sz="2000" spc="10" dirty="0">
                <a:solidFill>
                  <a:srgbClr val="AC1A96"/>
                </a:solidFill>
                <a:latin typeface="Arial Black"/>
                <a:cs typeface="Arial Black"/>
              </a:rPr>
              <a:t>R</a:t>
            </a:r>
            <a:r>
              <a:rPr sz="2000" spc="-20" dirty="0">
                <a:solidFill>
                  <a:srgbClr val="AC1A96"/>
                </a:solidFill>
                <a:latin typeface="Arial Black"/>
                <a:cs typeface="Arial Black"/>
              </a:rPr>
              <a:t>O</a:t>
            </a:r>
            <a:r>
              <a:rPr sz="2000" spc="30" dirty="0">
                <a:solidFill>
                  <a:srgbClr val="AC1A96"/>
                </a:solidFill>
                <a:latin typeface="Arial Black"/>
                <a:cs typeface="Arial Black"/>
              </a:rPr>
              <a:t>W</a:t>
            </a:r>
            <a:r>
              <a:rPr sz="2000" spc="5" dirty="0">
                <a:solidFill>
                  <a:srgbClr val="AC1A96"/>
                </a:solidFill>
                <a:latin typeface="Arial Black"/>
                <a:cs typeface="Arial Black"/>
              </a:rPr>
              <a:t>!”</a:t>
            </a:r>
            <a:endParaRPr sz="2000">
              <a:latin typeface="Arial Black"/>
              <a:cs typeface="Arial Black"/>
            </a:endParaRPr>
          </a:p>
          <a:p>
            <a:pPr marL="126364">
              <a:lnSpc>
                <a:spcPct val="100000"/>
              </a:lnSpc>
              <a:spcBef>
                <a:spcPts val="1485"/>
              </a:spcBef>
            </a:pPr>
            <a:r>
              <a:rPr sz="950" spc="5" dirty="0">
                <a:latin typeface="Arial Black"/>
                <a:cs typeface="Arial Black"/>
              </a:rPr>
              <a:t>-</a:t>
            </a:r>
            <a:r>
              <a:rPr sz="950" spc="20" dirty="0">
                <a:latin typeface="Arial Black"/>
                <a:cs typeface="Arial Black"/>
              </a:rPr>
              <a:t> </a:t>
            </a:r>
            <a:r>
              <a:rPr sz="950" spc="5" dirty="0">
                <a:latin typeface="Arial Black"/>
                <a:cs typeface="Arial Black"/>
              </a:rPr>
              <a:t>RUSS</a:t>
            </a:r>
            <a:r>
              <a:rPr sz="950" spc="90" dirty="0">
                <a:latin typeface="Arial Black"/>
                <a:cs typeface="Arial Black"/>
              </a:rPr>
              <a:t> </a:t>
            </a:r>
            <a:r>
              <a:rPr sz="950" spc="20" dirty="0">
                <a:latin typeface="Arial Black"/>
                <a:cs typeface="Arial Black"/>
              </a:rPr>
              <a:t>HALL,</a:t>
            </a:r>
            <a:r>
              <a:rPr sz="950" spc="25" dirty="0">
                <a:latin typeface="Arial Black"/>
                <a:cs typeface="Arial Black"/>
              </a:rPr>
              <a:t> </a:t>
            </a:r>
            <a:r>
              <a:rPr sz="950" dirty="0">
                <a:latin typeface="Arial Black"/>
                <a:cs typeface="Arial Black"/>
              </a:rPr>
              <a:t>CEO</a:t>
            </a:r>
            <a:endParaRPr sz="950">
              <a:latin typeface="Arial Black"/>
              <a:cs typeface="Arial Black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58274" y="4981796"/>
            <a:ext cx="1438275" cy="14382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58FD65-37DC-41FA-97E5-6C9C9F3F7E46}"/>
              </a:ext>
            </a:extLst>
          </p:cNvPr>
          <p:cNvSpPr txBox="1"/>
          <p:nvPr/>
        </p:nvSpPr>
        <p:spPr>
          <a:xfrm>
            <a:off x="9246290" y="6248842"/>
            <a:ext cx="107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AUTHORIZED DISTRIBUTOR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18809" y="752792"/>
            <a:ext cx="3159125" cy="942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0" dirty="0">
                <a:solidFill>
                  <a:srgbClr val="6EC3AC"/>
                </a:solidFill>
                <a:latin typeface="Arial"/>
                <a:cs typeface="Arial"/>
              </a:rPr>
              <a:t>NOURISH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99100"/>
              </a:lnSpc>
              <a:spcBef>
                <a:spcPts val="75"/>
              </a:spcBef>
            </a:pPr>
            <a:r>
              <a:rPr sz="1200" spc="-10" dirty="0">
                <a:latin typeface="Arial"/>
                <a:cs typeface="Arial"/>
              </a:rPr>
              <a:t>UNDEW </a:t>
            </a:r>
            <a:r>
              <a:rPr sz="1200" spc="-15" dirty="0">
                <a:latin typeface="Arial"/>
                <a:cs typeface="Arial"/>
              </a:rPr>
              <a:t>PEPTIDE </a:t>
            </a:r>
            <a:r>
              <a:rPr sz="1200" spc="-25" dirty="0">
                <a:latin typeface="Arial"/>
                <a:cs typeface="Arial"/>
              </a:rPr>
              <a:t>TONER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15" dirty="0">
                <a:latin typeface="Arial"/>
                <a:cs typeface="Arial"/>
              </a:rPr>
              <a:t>is </a:t>
            </a:r>
            <a:r>
              <a:rPr sz="1200" spc="-25" dirty="0">
                <a:latin typeface="Arial"/>
                <a:cs typeface="Arial"/>
              </a:rPr>
              <a:t>formulated</a:t>
            </a:r>
            <a:r>
              <a:rPr sz="1200" spc="-20" dirty="0">
                <a:latin typeface="Arial"/>
                <a:cs typeface="Arial"/>
              </a:rPr>
              <a:t> to 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stimulate,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tone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spc="-30" dirty="0">
                <a:latin typeface="Arial"/>
                <a:cs typeface="Arial"/>
              </a:rPr>
              <a:t>rehydrate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your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skin </a:t>
            </a:r>
            <a:r>
              <a:rPr sz="1200" spc="-15" dirty="0">
                <a:latin typeface="Arial"/>
                <a:cs typeface="Arial"/>
              </a:rPr>
              <a:t>after 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cleaning,</a:t>
            </a:r>
            <a:r>
              <a:rPr sz="1200" spc="8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helping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your</a:t>
            </a:r>
            <a:r>
              <a:rPr sz="1200" spc="95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skin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look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visibly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younger </a:t>
            </a:r>
            <a:r>
              <a:rPr sz="1200" spc="-31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supple..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18809" y="1859216"/>
            <a:ext cx="3227070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Arial"/>
                <a:cs typeface="Arial"/>
              </a:rPr>
              <a:t>Along </a:t>
            </a:r>
            <a:r>
              <a:rPr sz="1200" spc="-15" dirty="0">
                <a:latin typeface="Arial"/>
                <a:cs typeface="Arial"/>
              </a:rPr>
              <a:t>with </a:t>
            </a:r>
            <a:r>
              <a:rPr sz="1200" spc="-25" dirty="0">
                <a:latin typeface="Arial"/>
                <a:cs typeface="Arial"/>
              </a:rPr>
              <a:t>our </a:t>
            </a:r>
            <a:r>
              <a:rPr sz="1200" spc="-30" dirty="0">
                <a:latin typeface="Arial"/>
                <a:cs typeface="Arial"/>
              </a:rPr>
              <a:t>exclusive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anti-glycation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formula, 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this revitalizing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spray </a:t>
            </a:r>
            <a:r>
              <a:rPr sz="1200" spc="-20" dirty="0">
                <a:latin typeface="Arial"/>
                <a:cs typeface="Arial"/>
              </a:rPr>
              <a:t>contains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anti-wrinkle 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peptides </a:t>
            </a:r>
            <a:r>
              <a:rPr sz="1200" spc="-25" dirty="0">
                <a:latin typeface="Arial"/>
                <a:cs typeface="Arial"/>
              </a:rPr>
              <a:t>that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help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tone</a:t>
            </a:r>
            <a:r>
              <a:rPr sz="1200" spc="27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28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reduce</a:t>
            </a:r>
            <a:r>
              <a:rPr sz="1200" spc="295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the </a:t>
            </a:r>
            <a:r>
              <a:rPr sz="1200" spc="-35" dirty="0">
                <a:latin typeface="Arial"/>
                <a:cs typeface="Arial"/>
              </a:rPr>
              <a:t> f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30" dirty="0">
                <a:latin typeface="Arial"/>
                <a:cs typeface="Arial"/>
              </a:rPr>
              <a:t>rm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35" dirty="0">
                <a:latin typeface="Arial"/>
                <a:cs typeface="Arial"/>
              </a:rPr>
              <a:t>t</a:t>
            </a:r>
            <a:r>
              <a:rPr sz="1200" spc="30" dirty="0">
                <a:latin typeface="Arial"/>
                <a:cs typeface="Arial"/>
              </a:rPr>
              <a:t>i</a:t>
            </a:r>
            <a:r>
              <a:rPr sz="1200" dirty="0">
                <a:latin typeface="Arial"/>
                <a:cs typeface="Arial"/>
              </a:rPr>
              <a:t>on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deep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l</a:t>
            </a:r>
            <a:r>
              <a:rPr sz="1200" spc="30" dirty="0">
                <a:latin typeface="Arial"/>
                <a:cs typeface="Arial"/>
              </a:rPr>
              <a:t>i</a:t>
            </a:r>
            <a:r>
              <a:rPr sz="1200" spc="-70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es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70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d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eases.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9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key  </a:t>
            </a:r>
            <a:r>
              <a:rPr sz="1200" spc="-10" dirty="0">
                <a:latin typeface="Arial"/>
                <a:cs typeface="Arial"/>
              </a:rPr>
              <a:t>essential </a:t>
            </a:r>
            <a:r>
              <a:rPr sz="1200" spc="-15" dirty="0">
                <a:latin typeface="Arial"/>
                <a:cs typeface="Arial"/>
              </a:rPr>
              <a:t>mineral promotes circulation,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healing 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provides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antioxidant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protection.</a:t>
            </a:r>
            <a:r>
              <a:rPr sz="1200" spc="9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Fruit-based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nutrients</a:t>
            </a:r>
            <a:r>
              <a:rPr sz="1200" spc="26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help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moisturize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hydrate.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18809" y="3318573"/>
            <a:ext cx="2970530" cy="581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sz="1200" spc="-40" dirty="0">
                <a:solidFill>
                  <a:srgbClr val="6EC3AC"/>
                </a:solidFill>
                <a:latin typeface="Arial"/>
                <a:cs typeface="Arial"/>
              </a:rPr>
              <a:t>INVIGORATING</a:t>
            </a:r>
            <a:endParaRPr sz="1200">
              <a:latin typeface="Arial"/>
              <a:cs typeface="Arial"/>
            </a:endParaRPr>
          </a:p>
          <a:p>
            <a:pPr marL="479425">
              <a:lnSpc>
                <a:spcPts val="1435"/>
              </a:lnSpc>
            </a:pPr>
            <a:r>
              <a:rPr sz="1200" spc="20" dirty="0">
                <a:latin typeface="Arial"/>
                <a:cs typeface="Arial"/>
              </a:rPr>
              <a:t>K</a:t>
            </a:r>
            <a:r>
              <a:rPr sz="1200" dirty="0">
                <a:latin typeface="Arial"/>
                <a:cs typeface="Arial"/>
              </a:rPr>
              <a:t>eeps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80" dirty="0">
                <a:latin typeface="Arial"/>
                <a:cs typeface="Arial"/>
              </a:rPr>
              <a:t>y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70" dirty="0">
                <a:latin typeface="Arial"/>
                <a:cs typeface="Arial"/>
              </a:rPr>
              <a:t>u</a:t>
            </a:r>
            <a:r>
              <a:rPr sz="1200" dirty="0">
                <a:latin typeface="Arial"/>
                <a:cs typeface="Arial"/>
              </a:rPr>
              <a:t>r</a:t>
            </a:r>
            <a:r>
              <a:rPr sz="1200" spc="16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sk</a:t>
            </a:r>
            <a:r>
              <a:rPr sz="1200" spc="25" dirty="0">
                <a:latin typeface="Arial"/>
                <a:cs typeface="Arial"/>
              </a:rPr>
              <a:t>i</a:t>
            </a:r>
            <a:r>
              <a:rPr sz="1200" dirty="0">
                <a:latin typeface="Arial"/>
                <a:cs typeface="Arial"/>
              </a:rPr>
              <a:t>n</a:t>
            </a:r>
            <a:r>
              <a:rPr sz="1200" spc="-10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-30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oo</a:t>
            </a:r>
            <a:r>
              <a:rPr sz="1200" spc="-35" dirty="0">
                <a:latin typeface="Arial"/>
                <a:cs typeface="Arial"/>
              </a:rPr>
              <a:t>t</a:t>
            </a:r>
            <a:r>
              <a:rPr sz="1200" spc="-70" dirty="0">
                <a:latin typeface="Arial"/>
                <a:cs typeface="Arial"/>
              </a:rPr>
              <a:t>h</a:t>
            </a:r>
            <a:r>
              <a:rPr sz="1200" dirty="0">
                <a:latin typeface="Arial"/>
                <a:cs typeface="Arial"/>
              </a:rPr>
              <a:t>er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70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d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f</a:t>
            </a:r>
            <a:r>
              <a:rPr sz="1200" spc="30" dirty="0">
                <a:latin typeface="Arial"/>
                <a:cs typeface="Arial"/>
              </a:rPr>
              <a:t>i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spc="-2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er</a:t>
            </a:r>
            <a:endParaRPr sz="1200">
              <a:latin typeface="Arial"/>
              <a:cs typeface="Arial"/>
            </a:endParaRPr>
          </a:p>
          <a:p>
            <a:pPr marL="479425">
              <a:lnSpc>
                <a:spcPct val="100000"/>
              </a:lnSpc>
              <a:spcBef>
                <a:spcPts val="65"/>
              </a:spcBef>
            </a:pPr>
            <a:r>
              <a:rPr sz="1200" spc="-15" dirty="0">
                <a:latin typeface="Arial"/>
                <a:cs typeface="Arial"/>
              </a:rPr>
              <a:t>for</a:t>
            </a:r>
            <a:r>
              <a:rPr sz="1200" spc="6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longer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18809" y="4053458"/>
            <a:ext cx="2850515" cy="1461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sz="1200" spc="-15" dirty="0">
                <a:solidFill>
                  <a:srgbClr val="6EC3AC"/>
                </a:solidFill>
                <a:latin typeface="Arial"/>
                <a:cs typeface="Arial"/>
              </a:rPr>
              <a:t>MUST</a:t>
            </a:r>
            <a:r>
              <a:rPr sz="1200" spc="35" dirty="0">
                <a:solidFill>
                  <a:srgbClr val="6EC3AC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6EC3AC"/>
                </a:solidFill>
                <a:latin typeface="Arial"/>
                <a:cs typeface="Arial"/>
              </a:rPr>
              <a:t>MINERALS</a:t>
            </a:r>
            <a:endParaRPr sz="1200">
              <a:latin typeface="Arial"/>
              <a:cs typeface="Arial"/>
            </a:endParaRPr>
          </a:p>
          <a:p>
            <a:pPr marL="479425" marR="5080">
              <a:lnSpc>
                <a:spcPts val="1430"/>
              </a:lnSpc>
              <a:spcBef>
                <a:spcPts val="45"/>
              </a:spcBef>
            </a:pPr>
            <a:r>
              <a:rPr sz="1200" spc="-5" dirty="0">
                <a:latin typeface="Arial"/>
                <a:cs typeface="Arial"/>
              </a:rPr>
              <a:t>Rich </a:t>
            </a:r>
            <a:r>
              <a:rPr sz="1200" spc="15" dirty="0">
                <a:latin typeface="Arial"/>
                <a:cs typeface="Arial"/>
              </a:rPr>
              <a:t>in </a:t>
            </a:r>
            <a:r>
              <a:rPr sz="1200" dirty="0">
                <a:latin typeface="Arial"/>
                <a:cs typeface="Arial"/>
              </a:rPr>
              <a:t>copper </a:t>
            </a:r>
            <a:r>
              <a:rPr sz="1200" spc="-20" dirty="0">
                <a:latin typeface="Arial"/>
                <a:cs typeface="Arial"/>
              </a:rPr>
              <a:t>to </a:t>
            </a:r>
            <a:r>
              <a:rPr sz="1200" spc="-10" dirty="0">
                <a:latin typeface="Arial"/>
                <a:cs typeface="Arial"/>
              </a:rPr>
              <a:t>increase </a:t>
            </a:r>
            <a:r>
              <a:rPr sz="1200" spc="-15" dirty="0">
                <a:latin typeface="Arial"/>
                <a:cs typeface="Arial"/>
              </a:rPr>
              <a:t>collagen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elastin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synthesis.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ts val="1435"/>
              </a:lnSpc>
            </a:pPr>
            <a:r>
              <a:rPr sz="1200" spc="-35" dirty="0">
                <a:solidFill>
                  <a:srgbClr val="6EC3AC"/>
                </a:solidFill>
                <a:latin typeface="Arial"/>
                <a:cs typeface="Arial"/>
              </a:rPr>
              <a:t>NATURAL</a:t>
            </a:r>
            <a:endParaRPr sz="1200">
              <a:latin typeface="Arial"/>
              <a:cs typeface="Arial"/>
            </a:endParaRPr>
          </a:p>
          <a:p>
            <a:pPr marL="479425">
              <a:lnSpc>
                <a:spcPts val="1435"/>
              </a:lnSpc>
            </a:pPr>
            <a:r>
              <a:rPr sz="1200" dirty="0">
                <a:latin typeface="Arial"/>
                <a:cs typeface="Arial"/>
              </a:rPr>
              <a:t>Paraben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fragrance-free.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50" spc="15" dirty="0">
                <a:latin typeface="Arial"/>
                <a:cs typeface="Arial"/>
              </a:rPr>
              <a:t>PART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OF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-20" dirty="0">
                <a:latin typeface="Arial"/>
                <a:cs typeface="Arial"/>
              </a:rPr>
              <a:t>THE</a:t>
            </a:r>
            <a:r>
              <a:rPr sz="950" spc="20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UNDEW</a:t>
            </a:r>
            <a:r>
              <a:rPr sz="950" spc="15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SKIN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CARE</a:t>
            </a:r>
            <a:r>
              <a:rPr sz="950" spc="12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REGIMINE</a:t>
            </a:r>
            <a:endParaRPr sz="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41306" y="796861"/>
            <a:ext cx="2096135" cy="2752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35" dirty="0">
                <a:solidFill>
                  <a:srgbClr val="6EC3AC"/>
                </a:solidFill>
                <a:latin typeface="Arial"/>
                <a:cs typeface="Arial"/>
              </a:rPr>
              <a:t>INGREDIENTS</a:t>
            </a: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100099"/>
              </a:lnSpc>
              <a:spcBef>
                <a:spcPts val="20"/>
              </a:spcBef>
            </a:pP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Water,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Julibrissin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Bark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Extract,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Oryza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Sativa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(Rice)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Extract,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 Malachite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Extract,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Camellia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nen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(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G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30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ea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)</a:t>
            </a:r>
            <a:r>
              <a:rPr sz="1050" spc="-4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-80" dirty="0">
                <a:solidFill>
                  <a:srgbClr val="A6A6A6"/>
                </a:solidFill>
                <a:latin typeface="Arial"/>
                <a:cs typeface="Arial"/>
              </a:rPr>
              <a:t>x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ct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(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and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) 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Cucumis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Sativus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(Cucumber)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Fruit </a:t>
            </a:r>
            <a:r>
              <a:rPr sz="1050" spc="-28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Extract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(and)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Persea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Gratissima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 (Avocado)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Fruit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Extract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(and) 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Mangifera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Indica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(Mango)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Fruit 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Extract,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Glycerin,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Lavandula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ngu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f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li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(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La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v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ende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)</a:t>
            </a:r>
            <a:r>
              <a:rPr sz="1050" spc="-4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il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,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Ci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u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  Aurantium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Dulcis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(Orange)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Oil,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Acetyl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Hexapeptide-8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(and)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Potassium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Sorbate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(and)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Phenoxyethanol,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Polysorbate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80,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Gluconolactone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(and)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Sodium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Benzoate.</a:t>
            </a:r>
            <a:endParaRPr sz="10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41306" y="3687127"/>
            <a:ext cx="1898014" cy="347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P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abe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30" dirty="0">
                <a:solidFill>
                  <a:srgbClr val="A6A6A6"/>
                </a:solidFill>
                <a:latin typeface="Arial"/>
                <a:cs typeface="Arial"/>
              </a:rPr>
              <a:t>F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.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30" dirty="0">
                <a:solidFill>
                  <a:srgbClr val="A6A6A6"/>
                </a:solidFill>
                <a:latin typeface="Arial"/>
                <a:cs typeface="Arial"/>
              </a:rPr>
              <a:t>F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ag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an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ce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30" dirty="0">
                <a:solidFill>
                  <a:srgbClr val="A6A6A6"/>
                </a:solidFill>
                <a:latin typeface="Arial"/>
                <a:cs typeface="Arial"/>
              </a:rPr>
              <a:t>F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.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Not</a:t>
            </a:r>
            <a:r>
              <a:rPr sz="1050" spc="7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Tested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On</a:t>
            </a:r>
            <a:r>
              <a:rPr sz="1050" spc="-6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Animals.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0"/>
            <a:ext cx="4010025" cy="6838950"/>
            <a:chOff x="0" y="0"/>
            <a:chExt cx="4010025" cy="683895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010024" cy="683894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1025" y="5410200"/>
              <a:ext cx="2981325" cy="333375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6765" y="2840718"/>
            <a:ext cx="1196320" cy="381598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47989" y="317536"/>
            <a:ext cx="1000471" cy="358738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357370" y="745553"/>
            <a:ext cx="1156970" cy="10001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20320">
              <a:lnSpc>
                <a:spcPct val="100000"/>
              </a:lnSpc>
              <a:spcBef>
                <a:spcPts val="125"/>
              </a:spcBef>
            </a:pPr>
            <a:r>
              <a:rPr sz="2000" b="1" spc="15" dirty="0">
                <a:solidFill>
                  <a:srgbClr val="6EC3AC"/>
                </a:solidFill>
                <a:latin typeface="Arial"/>
                <a:cs typeface="Arial"/>
              </a:rPr>
              <a:t>PEP</a:t>
            </a:r>
            <a:r>
              <a:rPr sz="2000" b="1" spc="125" dirty="0">
                <a:solidFill>
                  <a:srgbClr val="6EC3AC"/>
                </a:solidFill>
                <a:latin typeface="Arial"/>
                <a:cs typeface="Arial"/>
              </a:rPr>
              <a:t>T</a:t>
            </a:r>
            <a:r>
              <a:rPr sz="2000" b="1" spc="40" dirty="0">
                <a:solidFill>
                  <a:srgbClr val="6EC3AC"/>
                </a:solidFill>
                <a:latin typeface="Arial"/>
                <a:cs typeface="Arial"/>
              </a:rPr>
              <a:t>I</a:t>
            </a:r>
            <a:r>
              <a:rPr sz="2000" b="1" spc="-25" dirty="0">
                <a:solidFill>
                  <a:srgbClr val="6EC3AC"/>
                </a:solidFill>
                <a:latin typeface="Arial"/>
                <a:cs typeface="Arial"/>
              </a:rPr>
              <a:t>D</a:t>
            </a:r>
            <a:r>
              <a:rPr sz="2000" b="1" spc="10" dirty="0">
                <a:solidFill>
                  <a:srgbClr val="6EC3AC"/>
                </a:solidFill>
                <a:latin typeface="Arial"/>
                <a:cs typeface="Arial"/>
              </a:rPr>
              <a:t>E  </a:t>
            </a:r>
            <a:r>
              <a:rPr sz="2000" b="1" spc="45" dirty="0">
                <a:solidFill>
                  <a:srgbClr val="6EC3AC"/>
                </a:solidFill>
                <a:latin typeface="Arial"/>
                <a:cs typeface="Arial"/>
              </a:rPr>
              <a:t>TONER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ts val="1350"/>
              </a:lnSpc>
              <a:spcBef>
                <a:spcPts val="175"/>
              </a:spcBef>
            </a:pPr>
            <a:r>
              <a:rPr sz="1200" b="1" spc="-15" dirty="0">
                <a:solidFill>
                  <a:srgbClr val="6EC3AC"/>
                </a:solidFill>
                <a:latin typeface="Arial"/>
                <a:cs typeface="Arial"/>
              </a:rPr>
              <a:t>HYDRATION </a:t>
            </a:r>
            <a:r>
              <a:rPr sz="1200" b="1" spc="-20" dirty="0">
                <a:solidFill>
                  <a:srgbClr val="6EC3AC"/>
                </a:solidFill>
                <a:latin typeface="Arial"/>
                <a:cs typeface="Arial"/>
              </a:rPr>
              <a:t>IS </a:t>
            </a:r>
            <a:r>
              <a:rPr sz="1200" b="1" spc="-15" dirty="0">
                <a:solidFill>
                  <a:srgbClr val="6EC3AC"/>
                </a:solidFill>
                <a:latin typeface="Arial"/>
                <a:cs typeface="Arial"/>
              </a:rPr>
              <a:t> </a:t>
            </a:r>
            <a:r>
              <a:rPr sz="1200" b="1" spc="30" dirty="0">
                <a:solidFill>
                  <a:srgbClr val="6EC3AC"/>
                </a:solidFill>
                <a:latin typeface="Arial"/>
                <a:cs typeface="Arial"/>
              </a:rPr>
              <a:t>R</a:t>
            </a:r>
            <a:r>
              <a:rPr sz="1200" b="1" spc="20" dirty="0">
                <a:solidFill>
                  <a:srgbClr val="6EC3AC"/>
                </a:solidFill>
                <a:latin typeface="Arial"/>
                <a:cs typeface="Arial"/>
              </a:rPr>
              <a:t>E</a:t>
            </a:r>
            <a:r>
              <a:rPr sz="1200" b="1" spc="5" dirty="0">
                <a:solidFill>
                  <a:srgbClr val="6EC3AC"/>
                </a:solidFill>
                <a:latin typeface="Arial"/>
                <a:cs typeface="Arial"/>
              </a:rPr>
              <a:t>J</a:t>
            </a:r>
            <a:r>
              <a:rPr sz="1200" b="1" spc="30" dirty="0">
                <a:solidFill>
                  <a:srgbClr val="6EC3AC"/>
                </a:solidFill>
                <a:latin typeface="Arial"/>
                <a:cs typeface="Arial"/>
              </a:rPr>
              <a:t>U</a:t>
            </a:r>
            <a:r>
              <a:rPr sz="1200" b="1" spc="20" dirty="0">
                <a:solidFill>
                  <a:srgbClr val="6EC3AC"/>
                </a:solidFill>
                <a:latin typeface="Arial"/>
                <a:cs typeface="Arial"/>
              </a:rPr>
              <a:t>V</a:t>
            </a:r>
            <a:r>
              <a:rPr sz="1200" b="1" spc="-35" dirty="0">
                <a:solidFill>
                  <a:srgbClr val="6EC3AC"/>
                </a:solidFill>
                <a:latin typeface="Arial"/>
                <a:cs typeface="Arial"/>
              </a:rPr>
              <a:t>I</a:t>
            </a:r>
            <a:r>
              <a:rPr sz="1200" b="1" spc="30" dirty="0">
                <a:solidFill>
                  <a:srgbClr val="6EC3AC"/>
                </a:solidFill>
                <a:latin typeface="Arial"/>
                <a:cs typeface="Arial"/>
              </a:rPr>
              <a:t>N</a:t>
            </a:r>
            <a:r>
              <a:rPr sz="1200" b="1" spc="-120" dirty="0">
                <a:solidFill>
                  <a:srgbClr val="6EC3AC"/>
                </a:solidFill>
                <a:latin typeface="Arial"/>
                <a:cs typeface="Arial"/>
              </a:rPr>
              <a:t>A</a:t>
            </a:r>
            <a:r>
              <a:rPr sz="1200" b="1" spc="15" dirty="0">
                <a:solidFill>
                  <a:srgbClr val="6EC3AC"/>
                </a:solidFill>
                <a:latin typeface="Arial"/>
                <a:cs typeface="Arial"/>
              </a:rPr>
              <a:t>T</a:t>
            </a:r>
            <a:r>
              <a:rPr sz="1200" b="1" spc="-35" dirty="0">
                <a:solidFill>
                  <a:srgbClr val="6EC3AC"/>
                </a:solidFill>
                <a:latin typeface="Arial"/>
                <a:cs typeface="Arial"/>
              </a:rPr>
              <a:t>IO</a:t>
            </a:r>
            <a:r>
              <a:rPr sz="1200" b="1" dirty="0">
                <a:solidFill>
                  <a:srgbClr val="6EC3AC"/>
                </a:solidFill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57370" y="2004377"/>
            <a:ext cx="1524000" cy="78486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5400"/>
              </a:lnSpc>
              <a:spcBef>
                <a:spcPts val="65"/>
              </a:spcBef>
            </a:pPr>
            <a:r>
              <a:rPr sz="950" spc="-5" dirty="0">
                <a:latin typeface="Arial"/>
                <a:cs typeface="Arial"/>
              </a:rPr>
              <a:t>RETAIN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YOUR</a:t>
            </a:r>
            <a:r>
              <a:rPr sz="950" spc="1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SKINS 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NATURAL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MOISTURE </a:t>
            </a:r>
            <a:r>
              <a:rPr sz="950" dirty="0">
                <a:latin typeface="Arial"/>
                <a:cs typeface="Arial"/>
              </a:rPr>
              <a:t> WITH</a:t>
            </a:r>
            <a:r>
              <a:rPr sz="950" spc="85" dirty="0">
                <a:latin typeface="Arial"/>
                <a:cs typeface="Arial"/>
              </a:rPr>
              <a:t> </a:t>
            </a:r>
            <a:r>
              <a:rPr sz="950" spc="-15" dirty="0">
                <a:latin typeface="Arial"/>
                <a:cs typeface="Arial"/>
              </a:rPr>
              <a:t>THE</a:t>
            </a:r>
            <a:r>
              <a:rPr sz="950" spc="18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ANTIOXIDANT </a:t>
            </a:r>
            <a:r>
              <a:rPr sz="950" spc="-250" dirty="0">
                <a:latin typeface="Arial"/>
                <a:cs typeface="Arial"/>
              </a:rPr>
              <a:t> </a:t>
            </a:r>
            <a:r>
              <a:rPr sz="950" spc="35" dirty="0">
                <a:latin typeface="Arial"/>
                <a:cs typeface="Arial"/>
              </a:rPr>
              <a:t>POWER </a:t>
            </a:r>
            <a:r>
              <a:rPr sz="950" spc="10" dirty="0">
                <a:latin typeface="Arial"/>
                <a:cs typeface="Arial"/>
              </a:rPr>
              <a:t>OF  </a:t>
            </a:r>
            <a:r>
              <a:rPr sz="950" spc="-15" dirty="0">
                <a:latin typeface="Arial"/>
                <a:cs typeface="Arial"/>
              </a:rPr>
              <a:t>FRUITS 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PLUS</a:t>
            </a:r>
            <a:r>
              <a:rPr sz="950" spc="5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MINERALS</a:t>
            </a:r>
            <a:endParaRPr sz="95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84739" y="5975410"/>
            <a:ext cx="5217169" cy="109986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6257925" y="4934013"/>
            <a:ext cx="376555" cy="386080"/>
            <a:chOff x="6257925" y="4934013"/>
            <a:chExt cx="376555" cy="386080"/>
          </a:xfrm>
        </p:grpSpPr>
        <p:sp>
          <p:nvSpPr>
            <p:cNvPr id="17" name="object 17"/>
            <p:cNvSpPr/>
            <p:nvPr/>
          </p:nvSpPr>
          <p:spPr>
            <a:xfrm>
              <a:off x="6316002" y="4999051"/>
              <a:ext cx="265430" cy="260985"/>
            </a:xfrm>
            <a:custGeom>
              <a:avLst/>
              <a:gdLst/>
              <a:ahLst/>
              <a:cxnLst/>
              <a:rect l="l" t="t" r="r" b="b"/>
              <a:pathLst>
                <a:path w="265429" h="260985">
                  <a:moveTo>
                    <a:pt x="258282" y="91528"/>
                  </a:moveTo>
                  <a:lnTo>
                    <a:pt x="140673" y="91528"/>
                  </a:lnTo>
                  <a:lnTo>
                    <a:pt x="144032" y="94974"/>
                  </a:lnTo>
                  <a:lnTo>
                    <a:pt x="144032" y="101868"/>
                  </a:lnTo>
                  <a:lnTo>
                    <a:pt x="142912" y="103783"/>
                  </a:lnTo>
                  <a:lnTo>
                    <a:pt x="141046" y="105314"/>
                  </a:lnTo>
                  <a:lnTo>
                    <a:pt x="114501" y="125947"/>
                  </a:lnTo>
                  <a:lnTo>
                    <a:pt x="86241" y="150025"/>
                  </a:lnTo>
                  <a:lnTo>
                    <a:pt x="33955" y="202204"/>
                  </a:lnTo>
                  <a:lnTo>
                    <a:pt x="7695" y="237676"/>
                  </a:lnTo>
                  <a:lnTo>
                    <a:pt x="0" y="260798"/>
                  </a:lnTo>
                  <a:lnTo>
                    <a:pt x="22388" y="260798"/>
                  </a:lnTo>
                  <a:lnTo>
                    <a:pt x="24738" y="252713"/>
                  </a:lnTo>
                  <a:lnTo>
                    <a:pt x="31390" y="241506"/>
                  </a:lnTo>
                  <a:lnTo>
                    <a:pt x="41750" y="227785"/>
                  </a:lnTo>
                  <a:lnTo>
                    <a:pt x="55224" y="212161"/>
                  </a:lnTo>
                  <a:lnTo>
                    <a:pt x="189498" y="212161"/>
                  </a:lnTo>
                  <a:lnTo>
                    <a:pt x="215018" y="191935"/>
                  </a:lnTo>
                  <a:lnTo>
                    <a:pt x="241153" y="152370"/>
                  </a:lnTo>
                  <a:lnTo>
                    <a:pt x="256272" y="106298"/>
                  </a:lnTo>
                  <a:lnTo>
                    <a:pt x="258282" y="91528"/>
                  </a:lnTo>
                  <a:close/>
                </a:path>
                <a:path w="265429" h="260985">
                  <a:moveTo>
                    <a:pt x="189498" y="212161"/>
                  </a:moveTo>
                  <a:lnTo>
                    <a:pt x="55224" y="212161"/>
                  </a:lnTo>
                  <a:lnTo>
                    <a:pt x="69876" y="222956"/>
                  </a:lnTo>
                  <a:lnTo>
                    <a:pt x="86242" y="231022"/>
                  </a:lnTo>
                  <a:lnTo>
                    <a:pt x="104077" y="236073"/>
                  </a:lnTo>
                  <a:lnTo>
                    <a:pt x="123136" y="237820"/>
                  </a:lnTo>
                  <a:lnTo>
                    <a:pt x="136960" y="236898"/>
                  </a:lnTo>
                  <a:lnTo>
                    <a:pt x="150329" y="234182"/>
                  </a:lnTo>
                  <a:lnTo>
                    <a:pt x="163068" y="229742"/>
                  </a:lnTo>
                  <a:lnTo>
                    <a:pt x="175003" y="223650"/>
                  </a:lnTo>
                  <a:lnTo>
                    <a:pt x="189498" y="212161"/>
                  </a:lnTo>
                  <a:close/>
                </a:path>
                <a:path w="265429" h="260985">
                  <a:moveTo>
                    <a:pt x="264929" y="0"/>
                  </a:moveTo>
                  <a:lnTo>
                    <a:pt x="250487" y="3805"/>
                  </a:lnTo>
                  <a:lnTo>
                    <a:pt x="214602" y="12063"/>
                  </a:lnTo>
                  <a:lnTo>
                    <a:pt x="168431" y="20033"/>
                  </a:lnTo>
                  <a:lnTo>
                    <a:pt x="123136" y="22977"/>
                  </a:lnTo>
                  <a:lnTo>
                    <a:pt x="82411" y="31384"/>
                  </a:lnTo>
                  <a:lnTo>
                    <a:pt x="49207" y="54332"/>
                  </a:lnTo>
                  <a:lnTo>
                    <a:pt x="26848" y="88410"/>
                  </a:lnTo>
                  <a:lnTo>
                    <a:pt x="18656" y="130207"/>
                  </a:lnTo>
                  <a:lnTo>
                    <a:pt x="19543" y="144048"/>
                  </a:lnTo>
                  <a:lnTo>
                    <a:pt x="22108" y="157350"/>
                  </a:lnTo>
                  <a:lnTo>
                    <a:pt x="26212" y="170005"/>
                  </a:lnTo>
                  <a:lnTo>
                    <a:pt x="31716" y="181907"/>
                  </a:lnTo>
                  <a:lnTo>
                    <a:pt x="37733" y="175576"/>
                  </a:lnTo>
                  <a:lnTo>
                    <a:pt x="44030" y="169174"/>
                  </a:lnTo>
                  <a:lnTo>
                    <a:pt x="75729" y="138949"/>
                  </a:lnTo>
                  <a:lnTo>
                    <a:pt x="113661" y="107128"/>
                  </a:lnTo>
                  <a:lnTo>
                    <a:pt x="131718" y="93443"/>
                  </a:lnTo>
                  <a:lnTo>
                    <a:pt x="133210" y="92294"/>
                  </a:lnTo>
                  <a:lnTo>
                    <a:pt x="134703" y="91528"/>
                  </a:lnTo>
                  <a:lnTo>
                    <a:pt x="258282" y="91528"/>
                  </a:lnTo>
                  <a:lnTo>
                    <a:pt x="263243" y="55060"/>
                  </a:lnTo>
                  <a:lnTo>
                    <a:pt x="264929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7925" y="4934013"/>
              <a:ext cx="376237" cy="385762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238875" y="4267136"/>
            <a:ext cx="376237" cy="385762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6238875" y="3476561"/>
            <a:ext cx="405130" cy="414655"/>
            <a:chOff x="6238875" y="3476561"/>
            <a:chExt cx="405130" cy="414655"/>
          </a:xfrm>
        </p:grpSpPr>
        <p:sp>
          <p:nvSpPr>
            <p:cNvPr id="21" name="object 21"/>
            <p:cNvSpPr/>
            <p:nvPr/>
          </p:nvSpPr>
          <p:spPr>
            <a:xfrm>
              <a:off x="6261557" y="3572954"/>
              <a:ext cx="298450" cy="311785"/>
            </a:xfrm>
            <a:custGeom>
              <a:avLst/>
              <a:gdLst/>
              <a:ahLst/>
              <a:cxnLst/>
              <a:rect l="l" t="t" r="r" b="b"/>
              <a:pathLst>
                <a:path w="298450" h="311785">
                  <a:moveTo>
                    <a:pt x="68287" y="307035"/>
                  </a:moveTo>
                  <a:lnTo>
                    <a:pt x="22491" y="273583"/>
                  </a:lnTo>
                  <a:lnTo>
                    <a:pt x="13411" y="263601"/>
                  </a:lnTo>
                  <a:lnTo>
                    <a:pt x="17449" y="311353"/>
                  </a:lnTo>
                  <a:lnTo>
                    <a:pt x="68287" y="307035"/>
                  </a:lnTo>
                  <a:close/>
                </a:path>
                <a:path w="298450" h="311785">
                  <a:moveTo>
                    <a:pt x="298119" y="2692"/>
                  </a:moveTo>
                  <a:lnTo>
                    <a:pt x="236994" y="2146"/>
                  </a:lnTo>
                  <a:lnTo>
                    <a:pt x="236994" y="84035"/>
                  </a:lnTo>
                  <a:lnTo>
                    <a:pt x="236918" y="93573"/>
                  </a:lnTo>
                  <a:lnTo>
                    <a:pt x="236842" y="98336"/>
                  </a:lnTo>
                  <a:lnTo>
                    <a:pt x="231216" y="104254"/>
                  </a:lnTo>
                  <a:lnTo>
                    <a:pt x="223113" y="104940"/>
                  </a:lnTo>
                  <a:lnTo>
                    <a:pt x="178206" y="104660"/>
                  </a:lnTo>
                  <a:lnTo>
                    <a:pt x="172834" y="98996"/>
                  </a:lnTo>
                  <a:lnTo>
                    <a:pt x="172237" y="98361"/>
                  </a:lnTo>
                  <a:lnTo>
                    <a:pt x="172326" y="83400"/>
                  </a:lnTo>
                  <a:lnTo>
                    <a:pt x="178625" y="77419"/>
                  </a:lnTo>
                  <a:lnTo>
                    <a:pt x="231013" y="77749"/>
                  </a:lnTo>
                  <a:lnTo>
                    <a:pt x="236994" y="84035"/>
                  </a:lnTo>
                  <a:lnTo>
                    <a:pt x="236994" y="2146"/>
                  </a:lnTo>
                  <a:lnTo>
                    <a:pt x="125387" y="1130"/>
                  </a:lnTo>
                  <a:lnTo>
                    <a:pt x="125387" y="83286"/>
                  </a:lnTo>
                  <a:lnTo>
                    <a:pt x="125349" y="90766"/>
                  </a:lnTo>
                  <a:lnTo>
                    <a:pt x="125247" y="97586"/>
                  </a:lnTo>
                  <a:lnTo>
                    <a:pt x="119621" y="103505"/>
                  </a:lnTo>
                  <a:lnTo>
                    <a:pt x="111518" y="104190"/>
                  </a:lnTo>
                  <a:lnTo>
                    <a:pt x="66611" y="103911"/>
                  </a:lnTo>
                  <a:lnTo>
                    <a:pt x="60642" y="97612"/>
                  </a:lnTo>
                  <a:lnTo>
                    <a:pt x="60731" y="82638"/>
                  </a:lnTo>
                  <a:lnTo>
                    <a:pt x="67030" y="76669"/>
                  </a:lnTo>
                  <a:lnTo>
                    <a:pt x="119418" y="76987"/>
                  </a:lnTo>
                  <a:lnTo>
                    <a:pt x="125387" y="83286"/>
                  </a:lnTo>
                  <a:lnTo>
                    <a:pt x="125387" y="1130"/>
                  </a:lnTo>
                  <a:lnTo>
                    <a:pt x="685" y="0"/>
                  </a:lnTo>
                  <a:lnTo>
                    <a:pt x="0" y="104101"/>
                  </a:lnTo>
                  <a:lnTo>
                    <a:pt x="7924" y="198780"/>
                  </a:lnTo>
                  <a:lnTo>
                    <a:pt x="27368" y="237528"/>
                  </a:lnTo>
                  <a:lnTo>
                    <a:pt x="59321" y="270205"/>
                  </a:lnTo>
                  <a:lnTo>
                    <a:pt x="100063" y="291795"/>
                  </a:lnTo>
                  <a:lnTo>
                    <a:pt x="147116" y="299758"/>
                  </a:lnTo>
                  <a:lnTo>
                    <a:pt x="194297" y="292468"/>
                  </a:lnTo>
                  <a:lnTo>
                    <a:pt x="235343" y="271576"/>
                  </a:lnTo>
                  <a:lnTo>
                    <a:pt x="267817" y="239547"/>
                  </a:lnTo>
                  <a:lnTo>
                    <a:pt x="271373" y="232791"/>
                  </a:lnTo>
                  <a:lnTo>
                    <a:pt x="150482" y="243027"/>
                  </a:lnTo>
                  <a:lnTo>
                    <a:pt x="147726" y="242582"/>
                  </a:lnTo>
                  <a:lnTo>
                    <a:pt x="100088" y="229273"/>
                  </a:lnTo>
                  <a:lnTo>
                    <a:pt x="65443" y="194462"/>
                  </a:lnTo>
                  <a:lnTo>
                    <a:pt x="61493" y="187998"/>
                  </a:lnTo>
                  <a:lnTo>
                    <a:pt x="64173" y="179603"/>
                  </a:lnTo>
                  <a:lnTo>
                    <a:pt x="77114" y="171704"/>
                  </a:lnTo>
                  <a:lnTo>
                    <a:pt x="85496" y="174396"/>
                  </a:lnTo>
                  <a:lnTo>
                    <a:pt x="89446" y="180860"/>
                  </a:lnTo>
                  <a:lnTo>
                    <a:pt x="100342" y="195287"/>
                  </a:lnTo>
                  <a:lnTo>
                    <a:pt x="114376" y="206133"/>
                  </a:lnTo>
                  <a:lnTo>
                    <a:pt x="130606" y="212953"/>
                  </a:lnTo>
                  <a:lnTo>
                    <a:pt x="148132" y="215341"/>
                  </a:lnTo>
                  <a:lnTo>
                    <a:pt x="166039" y="212991"/>
                  </a:lnTo>
                  <a:lnTo>
                    <a:pt x="182486" y="206311"/>
                  </a:lnTo>
                  <a:lnTo>
                    <a:pt x="196684" y="195732"/>
                  </a:lnTo>
                  <a:lnTo>
                    <a:pt x="207860" y="181724"/>
                  </a:lnTo>
                  <a:lnTo>
                    <a:pt x="211391" y="175298"/>
                  </a:lnTo>
                  <a:lnTo>
                    <a:pt x="220052" y="173202"/>
                  </a:lnTo>
                  <a:lnTo>
                    <a:pt x="226479" y="176745"/>
                  </a:lnTo>
                  <a:lnTo>
                    <a:pt x="232219" y="180340"/>
                  </a:lnTo>
                  <a:lnTo>
                    <a:pt x="234315" y="189001"/>
                  </a:lnTo>
                  <a:lnTo>
                    <a:pt x="230784" y="195427"/>
                  </a:lnTo>
                  <a:lnTo>
                    <a:pt x="216662" y="213614"/>
                  </a:lnTo>
                  <a:lnTo>
                    <a:pt x="199021" y="227952"/>
                  </a:lnTo>
                  <a:lnTo>
                    <a:pt x="178701" y="237794"/>
                  </a:lnTo>
                  <a:lnTo>
                    <a:pt x="156552" y="242506"/>
                  </a:lnTo>
                  <a:lnTo>
                    <a:pt x="271373" y="232791"/>
                  </a:lnTo>
                  <a:lnTo>
                    <a:pt x="289242" y="198780"/>
                  </a:lnTo>
                  <a:lnTo>
                    <a:pt x="296900" y="153098"/>
                  </a:lnTo>
                  <a:lnTo>
                    <a:pt x="297484" y="98640"/>
                  </a:lnTo>
                  <a:lnTo>
                    <a:pt x="297751" y="57137"/>
                  </a:lnTo>
                  <a:lnTo>
                    <a:pt x="298119" y="2692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38875" y="3476561"/>
              <a:ext cx="404812" cy="41433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774" y="238125"/>
              <a:ext cx="5553075" cy="65627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0540" y="448576"/>
              <a:ext cx="4955895" cy="596082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47970" y="1082357"/>
            <a:ext cx="2050414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P</a:t>
            </a:r>
            <a:r>
              <a:rPr sz="2400" spc="-15" dirty="0"/>
              <a:t>E</a:t>
            </a:r>
            <a:r>
              <a:rPr sz="2400" spc="5" dirty="0"/>
              <a:t>R</a:t>
            </a:r>
            <a:r>
              <a:rPr sz="2400" spc="-5" dirty="0"/>
              <a:t>P</a:t>
            </a:r>
            <a:r>
              <a:rPr sz="2400" spc="-15" dirty="0"/>
              <a:t>E</a:t>
            </a:r>
            <a:r>
              <a:rPr sz="2400" spc="-5" dirty="0"/>
              <a:t>T</a:t>
            </a:r>
            <a:r>
              <a:rPr sz="2400" spc="-60" dirty="0"/>
              <a:t>U</a:t>
            </a:r>
            <a:r>
              <a:rPr sz="2400" spc="5" dirty="0"/>
              <a:t>A</a:t>
            </a:r>
            <a:r>
              <a:rPr sz="2400" dirty="0"/>
              <a:t>L</a:t>
            </a:r>
            <a:endParaRPr sz="24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774" y="238125"/>
              <a:ext cx="5553075" cy="65627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0540" y="448576"/>
              <a:ext cx="4955895" cy="596082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43475" y="3105150"/>
              <a:ext cx="6934200" cy="317182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275959" y="3901503"/>
            <a:ext cx="4297680" cy="11303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65100" marR="5080" indent="-153035">
              <a:lnSpc>
                <a:spcPct val="100899"/>
              </a:lnSpc>
              <a:spcBef>
                <a:spcPts val="80"/>
              </a:spcBef>
            </a:pPr>
            <a:r>
              <a:rPr sz="1800" dirty="0">
                <a:solidFill>
                  <a:srgbClr val="AC1A96"/>
                </a:solidFill>
                <a:latin typeface="Arial Black"/>
                <a:cs typeface="Arial Black"/>
              </a:rPr>
              <a:t>“Having</a:t>
            </a:r>
            <a:r>
              <a:rPr sz="1800" spc="4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spc="5" dirty="0">
                <a:solidFill>
                  <a:srgbClr val="AC1A96"/>
                </a:solidFill>
                <a:latin typeface="Arial Black"/>
                <a:cs typeface="Arial Black"/>
              </a:rPr>
              <a:t>seen</a:t>
            </a:r>
            <a:r>
              <a:rPr sz="1800" spc="114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spc="5" dirty="0">
                <a:solidFill>
                  <a:srgbClr val="AC1A96"/>
                </a:solidFill>
                <a:latin typeface="Arial Black"/>
                <a:cs typeface="Arial Black"/>
              </a:rPr>
              <a:t>the</a:t>
            </a:r>
            <a:r>
              <a:rPr sz="1800" spc="125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spc="-5" dirty="0">
                <a:solidFill>
                  <a:srgbClr val="AC1A96"/>
                </a:solidFill>
                <a:latin typeface="Arial Black"/>
                <a:cs typeface="Arial Black"/>
              </a:rPr>
              <a:t>positive</a:t>
            </a:r>
            <a:r>
              <a:rPr sz="1800" spc="4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spc="5" dirty="0">
                <a:solidFill>
                  <a:srgbClr val="AC1A96"/>
                </a:solidFill>
                <a:latin typeface="Arial Black"/>
                <a:cs typeface="Arial Black"/>
              </a:rPr>
              <a:t>results </a:t>
            </a:r>
            <a:r>
              <a:rPr sz="1800" spc="1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AC1A96"/>
                </a:solidFill>
                <a:latin typeface="Arial Black"/>
                <a:cs typeface="Arial Black"/>
              </a:rPr>
              <a:t>I</a:t>
            </a:r>
            <a:r>
              <a:rPr sz="1800" spc="-4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AC1A96"/>
                </a:solidFill>
                <a:latin typeface="Arial Black"/>
                <a:cs typeface="Arial Black"/>
              </a:rPr>
              <a:t>am</a:t>
            </a:r>
            <a:r>
              <a:rPr sz="1800" spc="-1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spc="5" dirty="0">
                <a:solidFill>
                  <a:srgbClr val="AC1A96"/>
                </a:solidFill>
                <a:latin typeface="Arial Black"/>
                <a:cs typeface="Arial Black"/>
              </a:rPr>
              <a:t>totally</a:t>
            </a:r>
            <a:r>
              <a:rPr sz="1800" spc="1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spc="-10" dirty="0">
                <a:solidFill>
                  <a:srgbClr val="AC1A96"/>
                </a:solidFill>
                <a:latin typeface="Arial Black"/>
                <a:cs typeface="Arial Black"/>
              </a:rPr>
              <a:t>convinced </a:t>
            </a:r>
            <a:r>
              <a:rPr sz="1800" spc="5" dirty="0">
                <a:solidFill>
                  <a:srgbClr val="AC1A96"/>
                </a:solidFill>
                <a:latin typeface="Arial Black"/>
                <a:cs typeface="Arial Black"/>
              </a:rPr>
              <a:t>that</a:t>
            </a:r>
            <a:r>
              <a:rPr sz="1800" spc="-65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spc="-10" dirty="0">
                <a:solidFill>
                  <a:srgbClr val="AC1A96"/>
                </a:solidFill>
                <a:latin typeface="Arial Black"/>
                <a:cs typeface="Arial Black"/>
              </a:rPr>
              <a:t>every </a:t>
            </a:r>
            <a:r>
              <a:rPr sz="1800" spc="-585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AC1A96"/>
                </a:solidFill>
                <a:latin typeface="Arial Black"/>
                <a:cs typeface="Arial Black"/>
              </a:rPr>
              <a:t>pet</a:t>
            </a:r>
            <a:r>
              <a:rPr sz="1800" spc="1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AC1A96"/>
                </a:solidFill>
                <a:latin typeface="Arial Black"/>
                <a:cs typeface="Arial Black"/>
              </a:rPr>
              <a:t>should</a:t>
            </a:r>
            <a:r>
              <a:rPr sz="1800" spc="-8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spc="-15" dirty="0">
                <a:solidFill>
                  <a:srgbClr val="AC1A96"/>
                </a:solidFill>
                <a:latin typeface="Arial Black"/>
                <a:cs typeface="Arial Black"/>
              </a:rPr>
              <a:t>have</a:t>
            </a:r>
            <a:r>
              <a:rPr sz="1800" spc="-5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AC1A96"/>
                </a:solidFill>
                <a:latin typeface="Arial Black"/>
                <a:cs typeface="Arial Black"/>
              </a:rPr>
              <a:t>a </a:t>
            </a:r>
            <a:r>
              <a:rPr sz="1800" spc="-5" dirty="0">
                <a:solidFill>
                  <a:srgbClr val="AC1A96"/>
                </a:solidFill>
                <a:latin typeface="Arial Black"/>
                <a:cs typeface="Arial Black"/>
              </a:rPr>
              <a:t>daily</a:t>
            </a:r>
            <a:r>
              <a:rPr sz="1800" spc="10" dirty="0">
                <a:solidFill>
                  <a:srgbClr val="AC1A96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AC1A96"/>
                </a:solidFill>
                <a:latin typeface="Arial Black"/>
                <a:cs typeface="Arial Black"/>
              </a:rPr>
              <a:t>dose.”</a:t>
            </a:r>
            <a:endParaRPr sz="1800">
              <a:latin typeface="Arial Black"/>
              <a:cs typeface="Arial Black"/>
            </a:endParaRPr>
          </a:p>
          <a:p>
            <a:pPr marL="165100">
              <a:lnSpc>
                <a:spcPct val="100000"/>
              </a:lnSpc>
              <a:spcBef>
                <a:spcPts val="20"/>
              </a:spcBef>
            </a:pPr>
            <a:r>
              <a:rPr sz="1800" dirty="0">
                <a:latin typeface="Calibri"/>
                <a:cs typeface="Calibri"/>
              </a:rPr>
              <a:t>-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5" dirty="0">
                <a:latin typeface="Calibri"/>
                <a:cs typeface="Calibri"/>
              </a:rPr>
              <a:t>Guy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774" y="238125"/>
              <a:ext cx="5553075" cy="65627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0540" y="448576"/>
              <a:ext cx="4955895" cy="596082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33750" y="0"/>
              <a:ext cx="4076700" cy="685799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19650" y="800100"/>
              <a:ext cx="1028700" cy="71437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157345" y="1707451"/>
            <a:ext cx="2435860" cy="139573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5500"/>
              </a:lnSpc>
              <a:spcBef>
                <a:spcPts val="65"/>
              </a:spcBef>
            </a:pPr>
            <a:r>
              <a:rPr sz="950" b="1" dirty="0">
                <a:latin typeface="Arial"/>
                <a:cs typeface="Arial"/>
              </a:rPr>
              <a:t>EXPERIENCE</a:t>
            </a:r>
            <a:r>
              <a:rPr sz="950" b="1" spc="254" dirty="0">
                <a:latin typeface="Arial"/>
                <a:cs typeface="Arial"/>
              </a:rPr>
              <a:t> </a:t>
            </a:r>
            <a:r>
              <a:rPr sz="950" b="1" spc="10" dirty="0">
                <a:latin typeface="Arial"/>
                <a:cs typeface="Arial"/>
              </a:rPr>
              <a:t>ALFA</a:t>
            </a:r>
            <a:r>
              <a:rPr sz="950" b="1" spc="140" dirty="0">
                <a:latin typeface="Arial"/>
                <a:cs typeface="Arial"/>
              </a:rPr>
              <a:t> </a:t>
            </a:r>
            <a:r>
              <a:rPr sz="950" b="1" spc="30" dirty="0">
                <a:latin typeface="Arial"/>
                <a:cs typeface="Arial"/>
              </a:rPr>
              <a:t>PXP</a:t>
            </a:r>
            <a:r>
              <a:rPr sz="950" b="1" spc="-25" dirty="0">
                <a:latin typeface="Arial"/>
                <a:cs typeface="Arial"/>
              </a:rPr>
              <a:t> </a:t>
            </a:r>
            <a:r>
              <a:rPr sz="950" b="1" spc="5" dirty="0">
                <a:latin typeface="Arial"/>
                <a:cs typeface="Arial"/>
              </a:rPr>
              <a:t>PET</a:t>
            </a:r>
            <a:r>
              <a:rPr sz="950" b="1" spc="20" dirty="0">
                <a:latin typeface="Arial"/>
                <a:cs typeface="Arial"/>
              </a:rPr>
              <a:t> </a:t>
            </a:r>
            <a:r>
              <a:rPr sz="950" b="1" spc="10" dirty="0">
                <a:latin typeface="Arial"/>
                <a:cs typeface="Arial"/>
              </a:rPr>
              <a:t>FORMULA </a:t>
            </a:r>
            <a:r>
              <a:rPr sz="950" b="1" spc="-250" dirty="0">
                <a:latin typeface="Arial"/>
                <a:cs typeface="Arial"/>
              </a:rPr>
              <a:t> </a:t>
            </a:r>
            <a:r>
              <a:rPr sz="950" b="1" dirty="0">
                <a:latin typeface="Arial"/>
                <a:cs typeface="Arial"/>
              </a:rPr>
              <a:t>BENEFITS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Arial"/>
              <a:cs typeface="Arial"/>
            </a:endParaRPr>
          </a:p>
          <a:p>
            <a:pPr marL="222250" marR="249554" indent="-210185">
              <a:lnSpc>
                <a:spcPct val="105500"/>
              </a:lnSpc>
              <a:spcBef>
                <a:spcPts val="5"/>
              </a:spcBef>
              <a:buFont typeface="Wingdings"/>
              <a:buChar char=""/>
              <a:tabLst>
                <a:tab pos="222885" algn="l"/>
              </a:tabLst>
            </a:pPr>
            <a:r>
              <a:rPr sz="950" spc="10" dirty="0">
                <a:latin typeface="Arial"/>
                <a:cs typeface="Arial"/>
              </a:rPr>
              <a:t>Exclusive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-10" dirty="0">
                <a:latin typeface="Arial"/>
                <a:cs typeface="Arial"/>
              </a:rPr>
              <a:t>food</a:t>
            </a:r>
            <a:r>
              <a:rPr sz="950" spc="15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with </a:t>
            </a:r>
            <a:r>
              <a:rPr sz="950" dirty="0">
                <a:latin typeface="Arial"/>
                <a:cs typeface="Arial"/>
              </a:rPr>
              <a:t>unique</a:t>
            </a:r>
            <a:r>
              <a:rPr sz="950" spc="80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rice</a:t>
            </a:r>
            <a:r>
              <a:rPr sz="950" spc="8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mix </a:t>
            </a:r>
            <a:r>
              <a:rPr sz="950" spc="-25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that </a:t>
            </a:r>
            <a:r>
              <a:rPr sz="950" dirty="0">
                <a:latin typeface="Arial"/>
                <a:cs typeface="Arial"/>
              </a:rPr>
              <a:t>enhances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energy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to </a:t>
            </a:r>
            <a:r>
              <a:rPr sz="950" dirty="0">
                <a:latin typeface="Arial"/>
                <a:cs typeface="Arial"/>
              </a:rPr>
              <a:t>rid </a:t>
            </a:r>
            <a:r>
              <a:rPr sz="950" spc="15" dirty="0">
                <a:latin typeface="Arial"/>
                <a:cs typeface="Arial"/>
              </a:rPr>
              <a:t>toxins </a:t>
            </a:r>
            <a:r>
              <a:rPr sz="950" spc="2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and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residues</a:t>
            </a:r>
            <a:endParaRPr sz="950">
              <a:latin typeface="Arial"/>
              <a:cs typeface="Arial"/>
            </a:endParaRPr>
          </a:p>
          <a:p>
            <a:pPr marL="222250" marR="278765" indent="-210185">
              <a:lnSpc>
                <a:spcPts val="1200"/>
              </a:lnSpc>
              <a:spcBef>
                <a:spcPts val="50"/>
              </a:spcBef>
              <a:buFont typeface="Wingdings"/>
              <a:buChar char=""/>
              <a:tabLst>
                <a:tab pos="222885" algn="l"/>
              </a:tabLst>
            </a:pPr>
            <a:r>
              <a:rPr sz="950" spc="5" dirty="0">
                <a:latin typeface="Arial"/>
                <a:cs typeface="Arial"/>
              </a:rPr>
              <a:t>Allows</a:t>
            </a:r>
            <a:r>
              <a:rPr sz="950" spc="7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essential</a:t>
            </a:r>
            <a:r>
              <a:rPr sz="950" spc="5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nutrients,</a:t>
            </a:r>
            <a:r>
              <a:rPr sz="950" spc="7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vitamins </a:t>
            </a:r>
            <a:r>
              <a:rPr sz="950" spc="-2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and minerals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to </a:t>
            </a:r>
            <a:r>
              <a:rPr sz="950" spc="5" dirty="0">
                <a:latin typeface="Arial"/>
                <a:cs typeface="Arial"/>
              </a:rPr>
              <a:t>be </a:t>
            </a:r>
            <a:r>
              <a:rPr sz="950" dirty="0">
                <a:latin typeface="Arial"/>
                <a:cs typeface="Arial"/>
              </a:rPr>
              <a:t>more </a:t>
            </a:r>
            <a:r>
              <a:rPr sz="950" spc="10" dirty="0">
                <a:latin typeface="Arial"/>
                <a:cs typeface="Arial"/>
              </a:rPr>
              <a:t>easily </a:t>
            </a:r>
            <a:r>
              <a:rPr sz="950" spc="1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absorbed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20501" y="6485254"/>
            <a:ext cx="15240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spc="-10" dirty="0">
                <a:solidFill>
                  <a:srgbClr val="888888"/>
                </a:solidFill>
                <a:latin typeface="Calibri"/>
                <a:cs typeface="Calibri"/>
              </a:rPr>
              <a:t>68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943850" y="0"/>
            <a:ext cx="4086225" cy="6819900"/>
          </a:xfrm>
          <a:custGeom>
            <a:avLst/>
            <a:gdLst/>
            <a:ahLst/>
            <a:cxnLst/>
            <a:rect l="l" t="t" r="r" b="b"/>
            <a:pathLst>
              <a:path w="4086225" h="6819900">
                <a:moveTo>
                  <a:pt x="0" y="6819898"/>
                </a:moveTo>
                <a:lnTo>
                  <a:pt x="4086225" y="6819898"/>
                </a:lnTo>
                <a:lnTo>
                  <a:pt x="4086225" y="0"/>
                </a:lnTo>
                <a:lnTo>
                  <a:pt x="0" y="0"/>
                </a:lnTo>
                <a:lnTo>
                  <a:pt x="0" y="68198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030209" y="466471"/>
            <a:ext cx="760095" cy="1739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spc="10" dirty="0">
                <a:solidFill>
                  <a:srgbClr val="AC1A96"/>
                </a:solidFill>
                <a:latin typeface="Arial"/>
                <a:cs typeface="Arial"/>
              </a:rPr>
              <a:t>PERPETUAL</a:t>
            </a:r>
            <a:endParaRPr sz="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0209" y="771207"/>
            <a:ext cx="3851275" cy="444817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109220">
              <a:lnSpc>
                <a:spcPct val="105400"/>
              </a:lnSpc>
              <a:spcBef>
                <a:spcPts val="65"/>
              </a:spcBef>
            </a:pPr>
            <a:r>
              <a:rPr sz="950" b="1" spc="75" dirty="0">
                <a:latin typeface="Arial"/>
                <a:cs typeface="Arial"/>
              </a:rPr>
              <a:t>W</a:t>
            </a:r>
            <a:r>
              <a:rPr sz="950" b="1" spc="15" dirty="0">
                <a:latin typeface="Arial"/>
                <a:cs typeface="Arial"/>
              </a:rPr>
              <a:t>h</a:t>
            </a:r>
            <a:r>
              <a:rPr sz="950" b="1" spc="70" dirty="0">
                <a:latin typeface="Arial"/>
                <a:cs typeface="Arial"/>
              </a:rPr>
              <a:t>a</a:t>
            </a:r>
            <a:r>
              <a:rPr sz="950" b="1" spc="5" dirty="0">
                <a:latin typeface="Arial"/>
                <a:cs typeface="Arial"/>
              </a:rPr>
              <a:t>t</a:t>
            </a:r>
            <a:r>
              <a:rPr sz="950" b="1" spc="-65" dirty="0">
                <a:latin typeface="Arial"/>
                <a:cs typeface="Arial"/>
              </a:rPr>
              <a:t> </a:t>
            </a:r>
            <a:r>
              <a:rPr sz="950" b="1" spc="-25" dirty="0">
                <a:latin typeface="Arial"/>
                <a:cs typeface="Arial"/>
              </a:rPr>
              <a:t>t</a:t>
            </a:r>
            <a:r>
              <a:rPr sz="950" b="1" spc="-5" dirty="0">
                <a:latin typeface="Arial"/>
                <a:cs typeface="Arial"/>
              </a:rPr>
              <a:t>y</a:t>
            </a:r>
            <a:r>
              <a:rPr sz="950" b="1" spc="15" dirty="0">
                <a:latin typeface="Arial"/>
                <a:cs typeface="Arial"/>
              </a:rPr>
              <a:t>p</a:t>
            </a:r>
            <a:r>
              <a:rPr sz="950" b="1" spc="70" dirty="0">
                <a:latin typeface="Arial"/>
                <a:cs typeface="Arial"/>
              </a:rPr>
              <a:t>e</a:t>
            </a:r>
            <a:r>
              <a:rPr sz="950" b="1" spc="15" dirty="0">
                <a:latin typeface="Arial"/>
                <a:cs typeface="Arial"/>
              </a:rPr>
              <a:t>s</a:t>
            </a:r>
            <a:r>
              <a:rPr sz="950" b="1" spc="90" dirty="0">
                <a:latin typeface="Arial"/>
                <a:cs typeface="Arial"/>
              </a:rPr>
              <a:t> </a:t>
            </a:r>
            <a:r>
              <a:rPr sz="950" b="1" spc="70" dirty="0">
                <a:latin typeface="Arial"/>
                <a:cs typeface="Arial"/>
              </a:rPr>
              <a:t>a</a:t>
            </a:r>
            <a:r>
              <a:rPr sz="950" b="1" spc="15" dirty="0">
                <a:latin typeface="Arial"/>
                <a:cs typeface="Arial"/>
              </a:rPr>
              <a:t>n</a:t>
            </a:r>
            <a:r>
              <a:rPr sz="950" b="1" spc="35" dirty="0">
                <a:latin typeface="Arial"/>
                <a:cs typeface="Arial"/>
              </a:rPr>
              <a:t>i</a:t>
            </a:r>
            <a:r>
              <a:rPr sz="950" b="1" spc="50" dirty="0">
                <a:latin typeface="Arial"/>
                <a:cs typeface="Arial"/>
              </a:rPr>
              <a:t>m</a:t>
            </a:r>
            <a:r>
              <a:rPr sz="950" b="1" spc="70" dirty="0">
                <a:latin typeface="Arial"/>
                <a:cs typeface="Arial"/>
              </a:rPr>
              <a:t>a</a:t>
            </a:r>
            <a:r>
              <a:rPr sz="950" b="1" spc="30" dirty="0">
                <a:latin typeface="Arial"/>
                <a:cs typeface="Arial"/>
              </a:rPr>
              <a:t>l</a:t>
            </a:r>
            <a:r>
              <a:rPr sz="950" b="1" spc="15" dirty="0">
                <a:latin typeface="Arial"/>
                <a:cs typeface="Arial"/>
              </a:rPr>
              <a:t>s</a:t>
            </a:r>
            <a:r>
              <a:rPr sz="950" b="1" spc="-13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c</a:t>
            </a:r>
            <a:r>
              <a:rPr sz="950" b="1" spc="70" dirty="0">
                <a:latin typeface="Arial"/>
                <a:cs typeface="Arial"/>
              </a:rPr>
              <a:t>a</a:t>
            </a:r>
            <a:r>
              <a:rPr sz="950" b="1" spc="15" dirty="0">
                <a:latin typeface="Arial"/>
                <a:cs typeface="Arial"/>
              </a:rPr>
              <a:t>n</a:t>
            </a:r>
            <a:r>
              <a:rPr sz="950" b="1" spc="-4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c</a:t>
            </a:r>
            <a:r>
              <a:rPr sz="950" b="1" spc="15" dirty="0">
                <a:latin typeface="Arial"/>
                <a:cs typeface="Arial"/>
              </a:rPr>
              <a:t>on</a:t>
            </a:r>
            <a:r>
              <a:rPr sz="950" b="1" spc="-80" dirty="0">
                <a:latin typeface="Arial"/>
                <a:cs typeface="Arial"/>
              </a:rPr>
              <a:t>s</a:t>
            </a:r>
            <a:r>
              <a:rPr sz="950" b="1" spc="15" dirty="0">
                <a:latin typeface="Arial"/>
                <a:cs typeface="Arial"/>
              </a:rPr>
              <a:t>u</a:t>
            </a:r>
            <a:r>
              <a:rPr sz="950" b="1" spc="50" dirty="0">
                <a:latin typeface="Arial"/>
                <a:cs typeface="Arial"/>
              </a:rPr>
              <a:t>m</a:t>
            </a:r>
            <a:r>
              <a:rPr sz="950" b="1" spc="15" dirty="0">
                <a:latin typeface="Arial"/>
                <a:cs typeface="Arial"/>
              </a:rPr>
              <a:t>e</a:t>
            </a:r>
            <a:r>
              <a:rPr sz="950" b="1" dirty="0">
                <a:latin typeface="Arial"/>
                <a:cs typeface="Arial"/>
              </a:rPr>
              <a:t> </a:t>
            </a:r>
            <a:r>
              <a:rPr sz="950" b="1" spc="-100" dirty="0">
                <a:latin typeface="Arial"/>
                <a:cs typeface="Arial"/>
              </a:rPr>
              <a:t> </a:t>
            </a:r>
            <a:r>
              <a:rPr sz="950" b="1" spc="70" dirty="0">
                <a:latin typeface="Arial"/>
                <a:cs typeface="Arial"/>
              </a:rPr>
              <a:t>a</a:t>
            </a:r>
            <a:r>
              <a:rPr sz="950" b="1" spc="30" dirty="0">
                <a:latin typeface="Arial"/>
                <a:cs typeface="Arial"/>
              </a:rPr>
              <a:t>l</a:t>
            </a:r>
            <a:r>
              <a:rPr sz="950" b="1" spc="-25" dirty="0">
                <a:latin typeface="Arial"/>
                <a:cs typeface="Arial"/>
              </a:rPr>
              <a:t>f</a:t>
            </a:r>
            <a:r>
              <a:rPr sz="950" b="1" spc="15" dirty="0">
                <a:latin typeface="Arial"/>
                <a:cs typeface="Arial"/>
              </a:rPr>
              <a:t>a </a:t>
            </a:r>
            <a:r>
              <a:rPr sz="950" b="1" spc="35" dirty="0">
                <a:latin typeface="Arial"/>
                <a:cs typeface="Arial"/>
              </a:rPr>
              <a:t>PX</a:t>
            </a:r>
            <a:r>
              <a:rPr sz="950" b="1" spc="15" dirty="0">
                <a:latin typeface="Arial"/>
                <a:cs typeface="Arial"/>
              </a:rPr>
              <a:t>P</a:t>
            </a:r>
            <a:r>
              <a:rPr sz="950" b="1" spc="-20" dirty="0">
                <a:latin typeface="Arial"/>
                <a:cs typeface="Arial"/>
              </a:rPr>
              <a:t> </a:t>
            </a:r>
            <a:r>
              <a:rPr sz="950" b="1" spc="35" dirty="0">
                <a:latin typeface="Arial"/>
                <a:cs typeface="Arial"/>
              </a:rPr>
              <a:t>P</a:t>
            </a:r>
            <a:r>
              <a:rPr sz="950" b="1" spc="-40" dirty="0">
                <a:latin typeface="Arial"/>
                <a:cs typeface="Arial"/>
              </a:rPr>
              <a:t>E</a:t>
            </a:r>
            <a:r>
              <a:rPr sz="950" b="1" spc="15" dirty="0">
                <a:latin typeface="Arial"/>
                <a:cs typeface="Arial"/>
              </a:rPr>
              <a:t>T</a:t>
            </a:r>
            <a:r>
              <a:rPr sz="950" b="1" spc="35" dirty="0">
                <a:latin typeface="Arial"/>
                <a:cs typeface="Arial"/>
              </a:rPr>
              <a:t> </a:t>
            </a:r>
            <a:r>
              <a:rPr sz="950" b="1" spc="15" dirty="0">
                <a:latin typeface="Arial"/>
                <a:cs typeface="Arial"/>
              </a:rPr>
              <a:t>F</a:t>
            </a:r>
            <a:r>
              <a:rPr sz="950" b="1" spc="10" dirty="0">
                <a:latin typeface="Arial"/>
                <a:cs typeface="Arial"/>
              </a:rPr>
              <a:t>O</a:t>
            </a:r>
            <a:r>
              <a:rPr sz="950" b="1" spc="-20" dirty="0">
                <a:latin typeface="Arial"/>
                <a:cs typeface="Arial"/>
              </a:rPr>
              <a:t>R</a:t>
            </a:r>
            <a:r>
              <a:rPr sz="950" b="1" spc="25" dirty="0">
                <a:latin typeface="Arial"/>
                <a:cs typeface="Arial"/>
              </a:rPr>
              <a:t>M</a:t>
            </a:r>
            <a:r>
              <a:rPr sz="950" b="1" spc="-20" dirty="0">
                <a:latin typeface="Arial"/>
                <a:cs typeface="Arial"/>
              </a:rPr>
              <a:t>U</a:t>
            </a:r>
            <a:r>
              <a:rPr sz="950" b="1" spc="15" dirty="0">
                <a:latin typeface="Arial"/>
                <a:cs typeface="Arial"/>
              </a:rPr>
              <a:t>L</a:t>
            </a:r>
            <a:r>
              <a:rPr sz="950" b="1" spc="-15" dirty="0">
                <a:latin typeface="Arial"/>
                <a:cs typeface="Arial"/>
              </a:rPr>
              <a:t>A</a:t>
            </a:r>
            <a:r>
              <a:rPr sz="950" b="1" spc="10" dirty="0">
                <a:latin typeface="Arial"/>
                <a:cs typeface="Arial"/>
              </a:rPr>
              <a:t>?  </a:t>
            </a:r>
            <a:r>
              <a:rPr sz="950" spc="-20" dirty="0">
                <a:solidFill>
                  <a:srgbClr val="7E7E7E"/>
                </a:solidFill>
                <a:latin typeface="Arial"/>
                <a:cs typeface="Arial"/>
              </a:rPr>
              <a:t>The</a:t>
            </a:r>
            <a:r>
              <a:rPr sz="950" spc="9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-15" dirty="0">
                <a:solidFill>
                  <a:srgbClr val="7E7E7E"/>
                </a:solidFill>
                <a:latin typeface="Arial"/>
                <a:cs typeface="Arial"/>
              </a:rPr>
              <a:t>variety</a:t>
            </a:r>
            <a:r>
              <a:rPr sz="950" spc="2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of</a:t>
            </a:r>
            <a:r>
              <a:rPr sz="950" spc="6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animals</a:t>
            </a:r>
            <a:r>
              <a:rPr sz="950" spc="7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that</a:t>
            </a:r>
            <a:r>
              <a:rPr sz="950" spc="6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7E7E7E"/>
                </a:solidFill>
                <a:latin typeface="Arial"/>
                <a:cs typeface="Arial"/>
              </a:rPr>
              <a:t>can</a:t>
            </a:r>
            <a:r>
              <a:rPr sz="950" spc="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safely</a:t>
            </a:r>
            <a:r>
              <a:rPr sz="950" spc="7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7E7E7E"/>
                </a:solidFill>
                <a:latin typeface="Arial"/>
                <a:cs typeface="Arial"/>
              </a:rPr>
              <a:t>consume</a:t>
            </a:r>
            <a:r>
              <a:rPr sz="950" spc="9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the</a:t>
            </a:r>
            <a:r>
              <a:rPr sz="950" spc="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product</a:t>
            </a:r>
            <a:r>
              <a:rPr sz="950" spc="1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is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quite </a:t>
            </a:r>
            <a:r>
              <a:rPr sz="950" spc="-2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7E7E7E"/>
                </a:solidFill>
                <a:latin typeface="Arial"/>
                <a:cs typeface="Arial"/>
              </a:rPr>
              <a:t>large.</a:t>
            </a:r>
            <a:r>
              <a:rPr sz="950" spc="1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-20" dirty="0">
                <a:solidFill>
                  <a:srgbClr val="7E7E7E"/>
                </a:solidFill>
                <a:latin typeface="Arial"/>
                <a:cs typeface="Arial"/>
              </a:rPr>
              <a:t>It</a:t>
            </a:r>
            <a:r>
              <a:rPr sz="950" spc="6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is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7E7E7E"/>
                </a:solidFill>
                <a:latin typeface="Arial"/>
                <a:cs typeface="Arial"/>
              </a:rPr>
              <a:t>not</a:t>
            </a:r>
            <a:r>
              <a:rPr sz="950" spc="6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7E7E7E"/>
                </a:solidFill>
                <a:latin typeface="Arial"/>
                <a:cs typeface="Arial"/>
              </a:rPr>
              <a:t>just</a:t>
            </a:r>
            <a:r>
              <a:rPr sz="95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limited</a:t>
            </a:r>
            <a:r>
              <a:rPr sz="950" spc="9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20" dirty="0">
                <a:solidFill>
                  <a:srgbClr val="7E7E7E"/>
                </a:solidFill>
                <a:latin typeface="Arial"/>
                <a:cs typeface="Arial"/>
              </a:rPr>
              <a:t>to</a:t>
            </a:r>
            <a:r>
              <a:rPr sz="950" spc="-6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7E7E7E"/>
                </a:solidFill>
                <a:latin typeface="Arial"/>
                <a:cs typeface="Arial"/>
              </a:rPr>
              <a:t>dogs</a:t>
            </a:r>
            <a:r>
              <a:rPr sz="950" spc="1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and</a:t>
            </a:r>
            <a:r>
              <a:rPr sz="950" spc="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25" dirty="0">
                <a:solidFill>
                  <a:srgbClr val="7E7E7E"/>
                </a:solidFill>
                <a:latin typeface="Arial"/>
                <a:cs typeface="Arial"/>
              </a:rPr>
              <a:t>cats.</a:t>
            </a:r>
            <a:r>
              <a:rPr sz="95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Young,</a:t>
            </a:r>
            <a:r>
              <a:rPr sz="950" spc="6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old,</a:t>
            </a:r>
            <a:r>
              <a:rPr sz="950" spc="6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7E7E7E"/>
                </a:solidFill>
                <a:latin typeface="Arial"/>
                <a:cs typeface="Arial"/>
              </a:rPr>
              <a:t>small</a:t>
            </a:r>
            <a:r>
              <a:rPr sz="950" spc="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and</a:t>
            </a:r>
            <a:endParaRPr sz="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950" spc="-5" dirty="0">
                <a:solidFill>
                  <a:srgbClr val="7E7E7E"/>
                </a:solidFill>
                <a:latin typeface="Arial"/>
                <a:cs typeface="Arial"/>
              </a:rPr>
              <a:t>large</a:t>
            </a:r>
            <a:r>
              <a:rPr sz="950" spc="9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animals</a:t>
            </a:r>
            <a:r>
              <a:rPr sz="950" spc="1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25" dirty="0">
                <a:solidFill>
                  <a:srgbClr val="7E7E7E"/>
                </a:solidFill>
                <a:latin typeface="Arial"/>
                <a:cs typeface="Arial"/>
              </a:rPr>
              <a:t>such</a:t>
            </a:r>
            <a:r>
              <a:rPr sz="950" spc="-5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as</a:t>
            </a:r>
            <a:r>
              <a:rPr sz="950" spc="7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horses</a:t>
            </a:r>
            <a:r>
              <a:rPr sz="950" spc="8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and</a:t>
            </a:r>
            <a:r>
              <a:rPr sz="950" spc="9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-15" dirty="0">
                <a:solidFill>
                  <a:srgbClr val="7E7E7E"/>
                </a:solidFill>
                <a:latin typeface="Arial"/>
                <a:cs typeface="Arial"/>
              </a:rPr>
              <a:t>farm</a:t>
            </a:r>
            <a:r>
              <a:rPr sz="950" spc="1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animals</a:t>
            </a:r>
            <a:r>
              <a:rPr sz="950" spc="1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7E7E7E"/>
                </a:solidFill>
                <a:latin typeface="Arial"/>
                <a:cs typeface="Arial"/>
              </a:rPr>
              <a:t>can</a:t>
            </a:r>
            <a:r>
              <a:rPr sz="950" spc="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7E7E7E"/>
                </a:solidFill>
                <a:latin typeface="Arial"/>
                <a:cs typeface="Arial"/>
              </a:rPr>
              <a:t>also</a:t>
            </a:r>
            <a:r>
              <a:rPr sz="950" spc="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7E7E7E"/>
                </a:solidFill>
                <a:latin typeface="Arial"/>
                <a:cs typeface="Arial"/>
              </a:rPr>
              <a:t>benefit</a:t>
            </a:r>
            <a:r>
              <a:rPr sz="950" spc="1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-15" dirty="0">
                <a:solidFill>
                  <a:srgbClr val="7E7E7E"/>
                </a:solidFill>
                <a:latin typeface="Arial"/>
                <a:cs typeface="Arial"/>
              </a:rPr>
              <a:t>from</a:t>
            </a:r>
            <a:endParaRPr sz="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the</a:t>
            </a:r>
            <a:r>
              <a:rPr sz="950" spc="-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product.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50" b="1" spc="75" dirty="0">
                <a:latin typeface="Arial"/>
                <a:cs typeface="Arial"/>
              </a:rPr>
              <a:t>W</a:t>
            </a:r>
            <a:r>
              <a:rPr sz="950" b="1" spc="15" dirty="0">
                <a:latin typeface="Arial"/>
                <a:cs typeface="Arial"/>
              </a:rPr>
              <a:t>h</a:t>
            </a:r>
            <a:r>
              <a:rPr sz="950" b="1" spc="70" dirty="0">
                <a:latin typeface="Arial"/>
                <a:cs typeface="Arial"/>
              </a:rPr>
              <a:t>a</a:t>
            </a:r>
            <a:r>
              <a:rPr sz="950" b="1" spc="5" dirty="0">
                <a:latin typeface="Arial"/>
                <a:cs typeface="Arial"/>
              </a:rPr>
              <a:t>t</a:t>
            </a:r>
            <a:r>
              <a:rPr sz="950" b="1" spc="-65" dirty="0">
                <a:latin typeface="Arial"/>
                <a:cs typeface="Arial"/>
              </a:rPr>
              <a:t> </a:t>
            </a:r>
            <a:r>
              <a:rPr sz="950" b="1" spc="30" dirty="0">
                <a:latin typeface="Arial"/>
                <a:cs typeface="Arial"/>
              </a:rPr>
              <a:t>i</a:t>
            </a:r>
            <a:r>
              <a:rPr sz="950" b="1" spc="15" dirty="0">
                <a:latin typeface="Arial"/>
                <a:cs typeface="Arial"/>
              </a:rPr>
              <a:t>s </a:t>
            </a:r>
            <a:r>
              <a:rPr sz="950" b="1" spc="-25" dirty="0">
                <a:latin typeface="Arial"/>
                <a:cs typeface="Arial"/>
              </a:rPr>
              <a:t>t</a:t>
            </a:r>
            <a:r>
              <a:rPr sz="950" b="1" spc="15" dirty="0">
                <a:latin typeface="Arial"/>
                <a:cs typeface="Arial"/>
              </a:rPr>
              <a:t>he</a:t>
            </a:r>
            <a:r>
              <a:rPr sz="950" b="1" spc="90" dirty="0">
                <a:latin typeface="Arial"/>
                <a:cs typeface="Arial"/>
              </a:rPr>
              <a:t> </a:t>
            </a:r>
            <a:r>
              <a:rPr sz="950" b="1" spc="15" dirty="0">
                <a:latin typeface="Arial"/>
                <a:cs typeface="Arial"/>
              </a:rPr>
              <a:t>prop</a:t>
            </a:r>
            <a:r>
              <a:rPr sz="950" b="1" spc="70" dirty="0">
                <a:latin typeface="Arial"/>
                <a:cs typeface="Arial"/>
              </a:rPr>
              <a:t>e</a:t>
            </a:r>
            <a:r>
              <a:rPr sz="950" b="1" spc="10" dirty="0">
                <a:latin typeface="Arial"/>
                <a:cs typeface="Arial"/>
              </a:rPr>
              <a:t>r</a:t>
            </a:r>
            <a:r>
              <a:rPr sz="950" b="1" spc="-45" dirty="0">
                <a:latin typeface="Arial"/>
                <a:cs typeface="Arial"/>
              </a:rPr>
              <a:t> </a:t>
            </a:r>
            <a:r>
              <a:rPr sz="950" b="1" spc="15" dirty="0">
                <a:latin typeface="Arial"/>
                <a:cs typeface="Arial"/>
              </a:rPr>
              <a:t>do</a:t>
            </a:r>
            <a:r>
              <a:rPr sz="950" b="1" spc="-80" dirty="0">
                <a:latin typeface="Arial"/>
                <a:cs typeface="Arial"/>
              </a:rPr>
              <a:t>s</a:t>
            </a:r>
            <a:r>
              <a:rPr sz="950" b="1" spc="70" dirty="0">
                <a:latin typeface="Arial"/>
                <a:cs typeface="Arial"/>
              </a:rPr>
              <a:t>a</a:t>
            </a:r>
            <a:r>
              <a:rPr sz="950" b="1" spc="15" dirty="0">
                <a:latin typeface="Arial"/>
                <a:cs typeface="Arial"/>
              </a:rPr>
              <a:t>g</a:t>
            </a:r>
            <a:r>
              <a:rPr sz="950" b="1" spc="70" dirty="0">
                <a:latin typeface="Arial"/>
                <a:cs typeface="Arial"/>
              </a:rPr>
              <a:t>e</a:t>
            </a:r>
            <a:r>
              <a:rPr sz="950" b="1" spc="15" dirty="0">
                <a:latin typeface="Arial"/>
                <a:cs typeface="Arial"/>
              </a:rPr>
              <a:t>?</a:t>
            </a:r>
            <a:endParaRPr sz="950">
              <a:latin typeface="Arial"/>
              <a:cs typeface="Arial"/>
            </a:endParaRPr>
          </a:p>
          <a:p>
            <a:pPr marL="12700" marR="22860">
              <a:lnSpc>
                <a:spcPct val="105400"/>
              </a:lnSpc>
            </a:pPr>
            <a:r>
              <a:rPr sz="950" spc="-20" dirty="0">
                <a:solidFill>
                  <a:srgbClr val="7E7E7E"/>
                </a:solidFill>
                <a:latin typeface="Arial"/>
                <a:cs typeface="Arial"/>
              </a:rPr>
              <a:t>The</a:t>
            </a:r>
            <a:r>
              <a:rPr sz="950" spc="9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dosage</a:t>
            </a:r>
            <a:r>
              <a:rPr sz="950" spc="9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is</a:t>
            </a:r>
            <a:r>
              <a:rPr sz="950" spc="7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based</a:t>
            </a:r>
            <a:r>
              <a:rPr sz="950" spc="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on</a:t>
            </a:r>
            <a:r>
              <a:rPr sz="950" spc="9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the</a:t>
            </a:r>
            <a:r>
              <a:rPr sz="950" spc="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7E7E7E"/>
                </a:solidFill>
                <a:latin typeface="Arial"/>
                <a:cs typeface="Arial"/>
              </a:rPr>
              <a:t>weight</a:t>
            </a:r>
            <a:r>
              <a:rPr sz="950" spc="1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of</a:t>
            </a:r>
            <a:r>
              <a:rPr sz="95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the</a:t>
            </a:r>
            <a:r>
              <a:rPr sz="950" spc="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animal.</a:t>
            </a:r>
            <a:r>
              <a:rPr sz="950" spc="1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-20" dirty="0">
                <a:solidFill>
                  <a:srgbClr val="7E7E7E"/>
                </a:solidFill>
                <a:latin typeface="Arial"/>
                <a:cs typeface="Arial"/>
              </a:rPr>
              <a:t>The</a:t>
            </a:r>
            <a:r>
              <a:rPr sz="950" spc="9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recommended </a:t>
            </a:r>
            <a:r>
              <a:rPr sz="950" spc="-2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dosage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7E7E7E"/>
                </a:solidFill>
                <a:latin typeface="Arial"/>
                <a:cs typeface="Arial"/>
              </a:rPr>
              <a:t>per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 day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is </a:t>
            </a:r>
            <a:r>
              <a:rPr sz="950" spc="20" dirty="0">
                <a:solidFill>
                  <a:srgbClr val="7E7E7E"/>
                </a:solidFill>
                <a:latin typeface="Arial"/>
                <a:cs typeface="Arial"/>
              </a:rPr>
              <a:t>¼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teaspoon  </a:t>
            </a:r>
            <a:r>
              <a:rPr sz="950" spc="-15" dirty="0">
                <a:solidFill>
                  <a:srgbClr val="7E7E7E"/>
                </a:solidFill>
                <a:latin typeface="Arial"/>
                <a:cs typeface="Arial"/>
              </a:rPr>
              <a:t>for</a:t>
            </a:r>
            <a:r>
              <a:rPr sz="950" spc="229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7E7E7E"/>
                </a:solidFill>
                <a:latin typeface="Arial"/>
                <a:cs typeface="Arial"/>
              </a:rPr>
              <a:t>every</a:t>
            </a:r>
            <a:r>
              <a:rPr sz="950" spc="2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20  </a:t>
            </a:r>
            <a:r>
              <a:rPr sz="950" spc="15" dirty="0">
                <a:solidFill>
                  <a:srgbClr val="7E7E7E"/>
                </a:solidFill>
                <a:latin typeface="Arial"/>
                <a:cs typeface="Arial"/>
              </a:rPr>
              <a:t>lbs.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of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the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animal's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weight.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-20" dirty="0">
                <a:solidFill>
                  <a:srgbClr val="7E7E7E"/>
                </a:solidFill>
                <a:latin typeface="Arial"/>
                <a:cs typeface="Arial"/>
              </a:rPr>
              <a:t>If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the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animal, </a:t>
            </a:r>
            <a:r>
              <a:rPr sz="950" spc="25" dirty="0">
                <a:solidFill>
                  <a:srgbClr val="7E7E7E"/>
                </a:solidFill>
                <a:latin typeface="Arial"/>
                <a:cs typeface="Arial"/>
              </a:rPr>
              <a:t>such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as </a:t>
            </a:r>
            <a:r>
              <a:rPr sz="950" spc="15" dirty="0">
                <a:solidFill>
                  <a:srgbClr val="7E7E7E"/>
                </a:solidFill>
                <a:latin typeface="Arial"/>
                <a:cs typeface="Arial"/>
              </a:rPr>
              <a:t>a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horse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or </a:t>
            </a:r>
            <a:r>
              <a:rPr sz="950" spc="-5" dirty="0">
                <a:solidFill>
                  <a:srgbClr val="7E7E7E"/>
                </a:solidFill>
                <a:latin typeface="Arial"/>
                <a:cs typeface="Arial"/>
              </a:rPr>
              <a:t>large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-15" dirty="0">
                <a:solidFill>
                  <a:srgbClr val="7E7E7E"/>
                </a:solidFill>
                <a:latin typeface="Arial"/>
                <a:cs typeface="Arial"/>
              </a:rPr>
              <a:t>farm</a:t>
            </a:r>
            <a:r>
              <a:rPr sz="950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animal,  </a:t>
            </a:r>
            <a:r>
              <a:rPr sz="950" spc="-5" dirty="0">
                <a:solidFill>
                  <a:srgbClr val="7E7E7E"/>
                </a:solidFill>
                <a:latin typeface="Arial"/>
                <a:cs typeface="Arial"/>
              </a:rPr>
              <a:t>weighs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-30" dirty="0">
                <a:solidFill>
                  <a:srgbClr val="7E7E7E"/>
                </a:solidFill>
                <a:latin typeface="Arial"/>
                <a:cs typeface="Arial"/>
              </a:rPr>
              <a:t>over</a:t>
            </a:r>
            <a:r>
              <a:rPr sz="950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100 </a:t>
            </a:r>
            <a:r>
              <a:rPr sz="950" spc="15" dirty="0">
                <a:solidFill>
                  <a:srgbClr val="7E7E7E"/>
                </a:solidFill>
                <a:latin typeface="Arial"/>
                <a:cs typeface="Arial"/>
              </a:rPr>
              <a:t>lbs.,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the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dosage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is 2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teaspoons.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-20" dirty="0">
                <a:solidFill>
                  <a:srgbClr val="7E7E7E"/>
                </a:solidFill>
                <a:latin typeface="Arial"/>
                <a:cs typeface="Arial"/>
              </a:rPr>
              <a:t>If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the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animal</a:t>
            </a:r>
            <a:r>
              <a:rPr sz="950" spc="26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is in </a:t>
            </a:r>
            <a:r>
              <a:rPr sz="950" spc="-5" dirty="0">
                <a:solidFill>
                  <a:srgbClr val="7E7E7E"/>
                </a:solidFill>
                <a:latin typeface="Arial"/>
                <a:cs typeface="Arial"/>
              </a:rPr>
              <a:t>poor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 health,</a:t>
            </a:r>
            <a:r>
              <a:rPr sz="950" spc="6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the</a:t>
            </a:r>
            <a:r>
              <a:rPr sz="950" spc="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corresponding</a:t>
            </a:r>
            <a:r>
              <a:rPr sz="950" spc="2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dose</a:t>
            </a:r>
            <a:r>
              <a:rPr sz="950" spc="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7E7E7E"/>
                </a:solidFill>
                <a:latin typeface="Arial"/>
                <a:cs typeface="Arial"/>
              </a:rPr>
              <a:t>can</a:t>
            </a:r>
            <a:r>
              <a:rPr sz="950" spc="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be</a:t>
            </a:r>
            <a:r>
              <a:rPr sz="950" spc="9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-20" dirty="0">
                <a:solidFill>
                  <a:srgbClr val="7E7E7E"/>
                </a:solidFill>
                <a:latin typeface="Arial"/>
                <a:cs typeface="Arial"/>
              </a:rPr>
              <a:t>given</a:t>
            </a:r>
            <a:r>
              <a:rPr sz="950" spc="17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up</a:t>
            </a:r>
            <a:r>
              <a:rPr sz="950" spc="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20" dirty="0">
                <a:solidFill>
                  <a:srgbClr val="7E7E7E"/>
                </a:solidFill>
                <a:latin typeface="Arial"/>
                <a:cs typeface="Arial"/>
              </a:rPr>
              <a:t>to </a:t>
            </a:r>
            <a:r>
              <a:rPr sz="950" spc="15" dirty="0">
                <a:solidFill>
                  <a:srgbClr val="7E7E7E"/>
                </a:solidFill>
                <a:latin typeface="Arial"/>
                <a:cs typeface="Arial"/>
              </a:rPr>
              <a:t>3</a:t>
            </a:r>
            <a:r>
              <a:rPr sz="950" spc="20" dirty="0">
                <a:solidFill>
                  <a:srgbClr val="7E7E7E"/>
                </a:solidFill>
                <a:latin typeface="Arial"/>
                <a:cs typeface="Arial"/>
              </a:rPr>
              <a:t> time</a:t>
            </a:r>
            <a:r>
              <a:rPr sz="950" spc="15" dirty="0">
                <a:solidFill>
                  <a:srgbClr val="7E7E7E"/>
                </a:solidFill>
                <a:latin typeface="Arial"/>
                <a:cs typeface="Arial"/>
              </a:rPr>
              <a:t> a</a:t>
            </a:r>
            <a:r>
              <a:rPr sz="950" spc="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day.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50" b="1" spc="-15" dirty="0">
                <a:latin typeface="Arial"/>
                <a:cs typeface="Arial"/>
              </a:rPr>
              <a:t>H</a:t>
            </a:r>
            <a:r>
              <a:rPr sz="950" b="1" spc="15" dirty="0">
                <a:latin typeface="Arial"/>
                <a:cs typeface="Arial"/>
              </a:rPr>
              <a:t>ow</a:t>
            </a:r>
            <a:r>
              <a:rPr sz="950" b="1" spc="100" dirty="0">
                <a:latin typeface="Arial"/>
                <a:cs typeface="Arial"/>
              </a:rPr>
              <a:t> </a:t>
            </a:r>
            <a:r>
              <a:rPr sz="950" b="1" spc="30" dirty="0">
                <a:latin typeface="Arial"/>
                <a:cs typeface="Arial"/>
              </a:rPr>
              <a:t>i</a:t>
            </a:r>
            <a:r>
              <a:rPr sz="950" b="1" spc="10" dirty="0">
                <a:latin typeface="Arial"/>
                <a:cs typeface="Arial"/>
              </a:rPr>
              <a:t>s</a:t>
            </a:r>
            <a:r>
              <a:rPr sz="950" b="1" spc="-60" dirty="0">
                <a:latin typeface="Arial"/>
                <a:cs typeface="Arial"/>
              </a:rPr>
              <a:t> </a:t>
            </a:r>
            <a:r>
              <a:rPr sz="950" b="1" spc="30" dirty="0">
                <a:latin typeface="Arial"/>
                <a:cs typeface="Arial"/>
              </a:rPr>
              <a:t>i</a:t>
            </a:r>
            <a:r>
              <a:rPr sz="950" b="1" spc="5" dirty="0">
                <a:latin typeface="Arial"/>
                <a:cs typeface="Arial"/>
              </a:rPr>
              <a:t>t</a:t>
            </a:r>
            <a:r>
              <a:rPr sz="950" b="1" spc="10" dirty="0">
                <a:latin typeface="Arial"/>
                <a:cs typeface="Arial"/>
              </a:rPr>
              <a:t> </a:t>
            </a:r>
            <a:r>
              <a:rPr sz="950" b="1" spc="65" dirty="0">
                <a:latin typeface="Arial"/>
                <a:cs typeface="Arial"/>
              </a:rPr>
              <a:t>a</a:t>
            </a:r>
            <a:r>
              <a:rPr sz="950" b="1" spc="15" dirty="0">
                <a:latin typeface="Arial"/>
                <a:cs typeface="Arial"/>
              </a:rPr>
              <a:t>d</a:t>
            </a:r>
            <a:r>
              <a:rPr sz="950" b="1" spc="50" dirty="0">
                <a:latin typeface="Arial"/>
                <a:cs typeface="Arial"/>
              </a:rPr>
              <a:t>m</a:t>
            </a:r>
            <a:r>
              <a:rPr sz="950" b="1" spc="30" dirty="0">
                <a:latin typeface="Arial"/>
                <a:cs typeface="Arial"/>
              </a:rPr>
              <a:t>i</a:t>
            </a:r>
            <a:r>
              <a:rPr sz="950" b="1" spc="15" dirty="0">
                <a:latin typeface="Arial"/>
                <a:cs typeface="Arial"/>
              </a:rPr>
              <a:t>n</a:t>
            </a:r>
            <a:r>
              <a:rPr sz="950" b="1" spc="30" dirty="0">
                <a:latin typeface="Arial"/>
                <a:cs typeface="Arial"/>
              </a:rPr>
              <a:t>i</a:t>
            </a:r>
            <a:r>
              <a:rPr sz="950" b="1" spc="-85" dirty="0">
                <a:latin typeface="Arial"/>
                <a:cs typeface="Arial"/>
              </a:rPr>
              <a:t>s</a:t>
            </a:r>
            <a:r>
              <a:rPr sz="950" b="1" spc="-20" dirty="0">
                <a:latin typeface="Arial"/>
                <a:cs typeface="Arial"/>
              </a:rPr>
              <a:t>t</a:t>
            </a:r>
            <a:r>
              <a:rPr sz="950" b="1" spc="65" dirty="0">
                <a:latin typeface="Arial"/>
                <a:cs typeface="Arial"/>
              </a:rPr>
              <a:t>e</a:t>
            </a:r>
            <a:r>
              <a:rPr sz="950" b="1" dirty="0">
                <a:latin typeface="Arial"/>
                <a:cs typeface="Arial"/>
              </a:rPr>
              <a:t>r</a:t>
            </a:r>
            <a:r>
              <a:rPr sz="950" b="1" spc="65" dirty="0">
                <a:latin typeface="Arial"/>
                <a:cs typeface="Arial"/>
              </a:rPr>
              <a:t>e</a:t>
            </a:r>
            <a:r>
              <a:rPr sz="950" b="1" spc="15" dirty="0">
                <a:latin typeface="Arial"/>
                <a:cs typeface="Arial"/>
              </a:rPr>
              <a:t>d?</a:t>
            </a:r>
            <a:endParaRPr sz="950">
              <a:latin typeface="Arial"/>
              <a:cs typeface="Arial"/>
            </a:endParaRPr>
          </a:p>
          <a:p>
            <a:pPr marL="12700" marR="108585">
              <a:lnSpc>
                <a:spcPts val="1200"/>
              </a:lnSpc>
              <a:spcBef>
                <a:spcPts val="50"/>
              </a:spcBef>
            </a:pPr>
            <a:r>
              <a:rPr sz="950" spc="-20" dirty="0">
                <a:solidFill>
                  <a:srgbClr val="7E7E7E"/>
                </a:solidFill>
                <a:latin typeface="Arial"/>
                <a:cs typeface="Arial"/>
              </a:rPr>
              <a:t>The</a:t>
            </a:r>
            <a:r>
              <a:rPr sz="95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product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is </a:t>
            </a:r>
            <a:r>
              <a:rPr sz="950" spc="20" dirty="0">
                <a:solidFill>
                  <a:srgbClr val="7E7E7E"/>
                </a:solidFill>
                <a:latin typeface="Arial"/>
                <a:cs typeface="Arial"/>
              </a:rPr>
              <a:t>to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be </a:t>
            </a:r>
            <a:r>
              <a:rPr sz="950" spc="-20" dirty="0">
                <a:solidFill>
                  <a:srgbClr val="7E7E7E"/>
                </a:solidFill>
                <a:latin typeface="Arial"/>
                <a:cs typeface="Arial"/>
              </a:rPr>
              <a:t>given</a:t>
            </a:r>
            <a:r>
              <a:rPr sz="95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orally. </a:t>
            </a:r>
            <a:r>
              <a:rPr sz="950" spc="-20" dirty="0">
                <a:solidFill>
                  <a:srgbClr val="7E7E7E"/>
                </a:solidFill>
                <a:latin typeface="Arial"/>
                <a:cs typeface="Arial"/>
              </a:rPr>
              <a:t>It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is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recommended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7E7E7E"/>
                </a:solidFill>
                <a:latin typeface="Arial"/>
                <a:cs typeface="Arial"/>
              </a:rPr>
              <a:t>you mix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it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with </a:t>
            </a:r>
            <a:r>
              <a:rPr sz="950" spc="-254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the animals'</a:t>
            </a:r>
            <a:r>
              <a:rPr sz="950" spc="7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7E7E7E"/>
                </a:solidFill>
                <a:latin typeface="Arial"/>
                <a:cs typeface="Arial"/>
              </a:rPr>
              <a:t>food</a:t>
            </a:r>
            <a:r>
              <a:rPr sz="950" spc="9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at</a:t>
            </a:r>
            <a:r>
              <a:rPr sz="950" spc="6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mealtime.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 marL="12700" marR="87630" algn="just">
              <a:lnSpc>
                <a:spcPct val="105500"/>
              </a:lnSpc>
              <a:spcBef>
                <a:spcPts val="5"/>
              </a:spcBef>
            </a:pPr>
            <a:r>
              <a:rPr sz="950" b="1" spc="40" dirty="0">
                <a:latin typeface="Arial"/>
                <a:cs typeface="Arial"/>
              </a:rPr>
              <a:t>What</a:t>
            </a:r>
            <a:r>
              <a:rPr sz="950" b="1" spc="-60" dirty="0">
                <a:latin typeface="Arial"/>
                <a:cs typeface="Arial"/>
              </a:rPr>
              <a:t> </a:t>
            </a:r>
            <a:r>
              <a:rPr sz="950" b="1" spc="20" dirty="0">
                <a:latin typeface="Arial"/>
                <a:cs typeface="Arial"/>
              </a:rPr>
              <a:t>is</a:t>
            </a:r>
            <a:r>
              <a:rPr sz="950" b="1" spc="25" dirty="0">
                <a:latin typeface="Arial"/>
                <a:cs typeface="Arial"/>
              </a:rPr>
              <a:t> </a:t>
            </a:r>
            <a:r>
              <a:rPr sz="950" b="1" dirty="0">
                <a:latin typeface="Arial"/>
                <a:cs typeface="Arial"/>
              </a:rPr>
              <a:t>the</a:t>
            </a:r>
            <a:r>
              <a:rPr sz="950" b="1" spc="100" dirty="0">
                <a:latin typeface="Arial"/>
                <a:cs typeface="Arial"/>
              </a:rPr>
              <a:t> </a:t>
            </a:r>
            <a:r>
              <a:rPr sz="950" b="1" spc="15" dirty="0">
                <a:latin typeface="Arial"/>
                <a:cs typeface="Arial"/>
              </a:rPr>
              <a:t>difference</a:t>
            </a:r>
            <a:r>
              <a:rPr sz="950" b="1" spc="25" dirty="0">
                <a:latin typeface="Arial"/>
                <a:cs typeface="Arial"/>
              </a:rPr>
              <a:t> </a:t>
            </a:r>
            <a:r>
              <a:rPr sz="950" b="1" spc="40" dirty="0">
                <a:latin typeface="Arial"/>
                <a:cs typeface="Arial"/>
              </a:rPr>
              <a:t>between</a:t>
            </a:r>
            <a:r>
              <a:rPr sz="950" b="1" spc="-35" dirty="0">
                <a:latin typeface="Arial"/>
                <a:cs typeface="Arial"/>
              </a:rPr>
              <a:t> </a:t>
            </a:r>
            <a:r>
              <a:rPr sz="950" b="1" dirty="0">
                <a:latin typeface="Arial"/>
                <a:cs typeface="Arial"/>
              </a:rPr>
              <a:t>the</a:t>
            </a:r>
            <a:r>
              <a:rPr sz="950" b="1" spc="25" dirty="0">
                <a:latin typeface="Arial"/>
                <a:cs typeface="Arial"/>
              </a:rPr>
              <a:t> </a:t>
            </a:r>
            <a:r>
              <a:rPr sz="950" b="1" spc="40" dirty="0">
                <a:latin typeface="Arial"/>
                <a:cs typeface="Arial"/>
              </a:rPr>
              <a:t>animal</a:t>
            </a:r>
            <a:r>
              <a:rPr sz="950" b="1" spc="-10" dirty="0">
                <a:latin typeface="Arial"/>
                <a:cs typeface="Arial"/>
              </a:rPr>
              <a:t> </a:t>
            </a:r>
            <a:r>
              <a:rPr sz="950" b="1" spc="20" dirty="0">
                <a:latin typeface="Arial"/>
                <a:cs typeface="Arial"/>
              </a:rPr>
              <a:t>supplement</a:t>
            </a:r>
            <a:r>
              <a:rPr sz="950" b="1" spc="-55" dirty="0">
                <a:latin typeface="Arial"/>
                <a:cs typeface="Arial"/>
              </a:rPr>
              <a:t> </a:t>
            </a:r>
            <a:r>
              <a:rPr sz="950" b="1" spc="30" dirty="0">
                <a:latin typeface="Arial"/>
                <a:cs typeface="Arial"/>
              </a:rPr>
              <a:t>and</a:t>
            </a:r>
            <a:r>
              <a:rPr sz="950" b="1" spc="-30" dirty="0">
                <a:latin typeface="Arial"/>
                <a:cs typeface="Arial"/>
              </a:rPr>
              <a:t> </a:t>
            </a:r>
            <a:r>
              <a:rPr sz="950" b="1" dirty="0">
                <a:latin typeface="Arial"/>
                <a:cs typeface="Arial"/>
              </a:rPr>
              <a:t>the </a:t>
            </a:r>
            <a:r>
              <a:rPr sz="950" b="1" spc="-250" dirty="0">
                <a:latin typeface="Arial"/>
                <a:cs typeface="Arial"/>
              </a:rPr>
              <a:t> </a:t>
            </a:r>
            <a:r>
              <a:rPr sz="950" b="1" spc="20" dirty="0">
                <a:latin typeface="Arial"/>
                <a:cs typeface="Arial"/>
              </a:rPr>
              <a:t>supplement</a:t>
            </a:r>
            <a:r>
              <a:rPr sz="950" b="1" spc="5" dirty="0">
                <a:latin typeface="Arial"/>
                <a:cs typeface="Arial"/>
              </a:rPr>
              <a:t> </a:t>
            </a:r>
            <a:r>
              <a:rPr sz="950" b="1" dirty="0">
                <a:latin typeface="Arial"/>
                <a:cs typeface="Arial"/>
              </a:rPr>
              <a:t>for</a:t>
            </a:r>
            <a:r>
              <a:rPr sz="950" b="1" spc="105" dirty="0">
                <a:latin typeface="Arial"/>
                <a:cs typeface="Arial"/>
              </a:rPr>
              <a:t> </a:t>
            </a:r>
            <a:r>
              <a:rPr sz="950" b="1" spc="15" dirty="0">
                <a:latin typeface="Arial"/>
                <a:cs typeface="Arial"/>
              </a:rPr>
              <a:t>humans?</a:t>
            </a:r>
            <a:endParaRPr sz="950">
              <a:latin typeface="Arial"/>
              <a:cs typeface="Arial"/>
            </a:endParaRPr>
          </a:p>
          <a:p>
            <a:pPr marL="12700" marR="5080" algn="just">
              <a:lnSpc>
                <a:spcPct val="105400"/>
              </a:lnSpc>
            </a:pPr>
            <a:r>
              <a:rPr sz="950" spc="-20" dirty="0">
                <a:solidFill>
                  <a:srgbClr val="7E7E7E"/>
                </a:solidFill>
                <a:latin typeface="Arial"/>
                <a:cs typeface="Arial"/>
              </a:rPr>
              <a:t>The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specific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rice combination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and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the polysaccharide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peptides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in </a:t>
            </a:r>
            <a:r>
              <a:rPr sz="950" spc="-10" dirty="0">
                <a:solidFill>
                  <a:srgbClr val="7E7E7E"/>
                </a:solidFill>
                <a:latin typeface="Arial"/>
                <a:cs typeface="Arial"/>
              </a:rPr>
              <a:t>alfa </a:t>
            </a:r>
            <a:r>
              <a:rPr sz="950" spc="-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-20" dirty="0">
                <a:solidFill>
                  <a:srgbClr val="7E7E7E"/>
                </a:solidFill>
                <a:latin typeface="Arial"/>
                <a:cs typeface="Arial"/>
              </a:rPr>
              <a:t>PXP </a:t>
            </a:r>
            <a:r>
              <a:rPr sz="950" spc="30" dirty="0">
                <a:solidFill>
                  <a:srgbClr val="7E7E7E"/>
                </a:solidFill>
                <a:latin typeface="Arial"/>
                <a:cs typeface="Arial"/>
              </a:rPr>
              <a:t>PET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FORMULA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is </a:t>
            </a:r>
            <a:r>
              <a:rPr sz="950" spc="20" dirty="0">
                <a:solidFill>
                  <a:srgbClr val="7E7E7E"/>
                </a:solidFill>
                <a:latin typeface="Arial"/>
                <a:cs typeface="Arial"/>
              </a:rPr>
              <a:t>strictly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designed </a:t>
            </a:r>
            <a:r>
              <a:rPr sz="950" spc="20" dirty="0">
                <a:solidFill>
                  <a:srgbClr val="7E7E7E"/>
                </a:solidFill>
                <a:latin typeface="Arial"/>
                <a:cs typeface="Arial"/>
              </a:rPr>
              <a:t>to </a:t>
            </a:r>
            <a:r>
              <a:rPr sz="950" spc="-10" dirty="0">
                <a:solidFill>
                  <a:srgbClr val="7E7E7E"/>
                </a:solidFill>
                <a:latin typeface="Arial"/>
                <a:cs typeface="Arial"/>
              </a:rPr>
              <a:t>benefit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animals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and </a:t>
            </a:r>
            <a:r>
              <a:rPr sz="950" spc="-5" dirty="0">
                <a:solidFill>
                  <a:srgbClr val="7E7E7E"/>
                </a:solidFill>
                <a:latin typeface="Arial"/>
                <a:cs typeface="Arial"/>
              </a:rPr>
              <a:t>does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7E7E7E"/>
                </a:solidFill>
                <a:latin typeface="Arial"/>
                <a:cs typeface="Arial"/>
              </a:rPr>
              <a:t>not</a:t>
            </a:r>
            <a:r>
              <a:rPr sz="950" spc="5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meet</a:t>
            </a:r>
            <a:r>
              <a:rPr sz="950" spc="6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the</a:t>
            </a:r>
            <a:r>
              <a:rPr sz="950" spc="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requirements</a:t>
            </a:r>
            <a:r>
              <a:rPr sz="950" spc="2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-15" dirty="0">
                <a:solidFill>
                  <a:srgbClr val="7E7E7E"/>
                </a:solidFill>
                <a:latin typeface="Arial"/>
                <a:cs typeface="Arial"/>
              </a:rPr>
              <a:t>for</a:t>
            </a:r>
            <a:r>
              <a:rPr sz="950" spc="8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human</a:t>
            </a:r>
            <a:r>
              <a:rPr sz="950" spc="16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consumption.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50" b="1" dirty="0">
                <a:latin typeface="Arial"/>
                <a:cs typeface="Arial"/>
              </a:rPr>
              <a:t>Are</a:t>
            </a:r>
            <a:r>
              <a:rPr sz="950" b="1" spc="75" dirty="0">
                <a:latin typeface="Arial"/>
                <a:cs typeface="Arial"/>
              </a:rPr>
              <a:t> </a:t>
            </a:r>
            <a:r>
              <a:rPr sz="950" b="1" spc="15" dirty="0">
                <a:latin typeface="Arial"/>
                <a:cs typeface="Arial"/>
              </a:rPr>
              <a:t>there</a:t>
            </a:r>
            <a:r>
              <a:rPr sz="950" b="1" spc="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side</a:t>
            </a:r>
            <a:r>
              <a:rPr sz="950" b="1" spc="80" dirty="0">
                <a:latin typeface="Arial"/>
                <a:cs typeface="Arial"/>
              </a:rPr>
              <a:t> </a:t>
            </a:r>
            <a:r>
              <a:rPr sz="950" b="1" dirty="0">
                <a:latin typeface="Arial"/>
                <a:cs typeface="Arial"/>
              </a:rPr>
              <a:t>effects?</a:t>
            </a:r>
            <a:endParaRPr sz="950">
              <a:latin typeface="Arial"/>
              <a:cs typeface="Arial"/>
            </a:endParaRPr>
          </a:p>
          <a:p>
            <a:pPr marL="498475">
              <a:lnSpc>
                <a:spcPct val="100000"/>
              </a:lnSpc>
              <a:spcBef>
                <a:spcPts val="60"/>
              </a:spcBef>
            </a:pPr>
            <a:r>
              <a:rPr sz="950" spc="-15" dirty="0">
                <a:solidFill>
                  <a:srgbClr val="7E7E7E"/>
                </a:solidFill>
                <a:latin typeface="Arial"/>
                <a:cs typeface="Arial"/>
              </a:rPr>
              <a:t>In</a:t>
            </a:r>
            <a:r>
              <a:rPr sz="950" spc="9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7E7E7E"/>
                </a:solidFill>
                <a:latin typeface="Arial"/>
                <a:cs typeface="Arial"/>
              </a:rPr>
              <a:t>general,</a:t>
            </a:r>
            <a:r>
              <a:rPr sz="950" spc="1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animals</a:t>
            </a:r>
            <a:r>
              <a:rPr sz="950" spc="1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easily</a:t>
            </a:r>
            <a:r>
              <a:rPr sz="950" spc="7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tolerate</a:t>
            </a:r>
            <a:r>
              <a:rPr sz="950" spc="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7E7E7E"/>
                </a:solidFill>
                <a:latin typeface="Arial"/>
                <a:cs typeface="Arial"/>
              </a:rPr>
              <a:t>foods</a:t>
            </a:r>
            <a:r>
              <a:rPr sz="950" spc="1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made</a:t>
            </a:r>
            <a:r>
              <a:rPr sz="950" spc="9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-15" dirty="0">
                <a:solidFill>
                  <a:srgbClr val="7E7E7E"/>
                </a:solidFill>
                <a:latin typeface="Arial"/>
                <a:cs typeface="Arial"/>
              </a:rPr>
              <a:t>from</a:t>
            </a:r>
            <a:r>
              <a:rPr sz="950" spc="19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rice.</a:t>
            </a:r>
            <a:endParaRPr sz="950">
              <a:latin typeface="Arial"/>
              <a:cs typeface="Arial"/>
            </a:endParaRPr>
          </a:p>
          <a:p>
            <a:pPr marL="746125" marR="59690" indent="-247650">
              <a:lnSpc>
                <a:spcPct val="105400"/>
              </a:lnSpc>
              <a:spcBef>
                <a:spcPts val="5"/>
              </a:spcBef>
            </a:pPr>
            <a:r>
              <a:rPr sz="950" spc="-5" dirty="0">
                <a:solidFill>
                  <a:srgbClr val="7E7E7E"/>
                </a:solidFill>
                <a:latin typeface="Arial"/>
                <a:cs typeface="Arial"/>
              </a:rPr>
              <a:t>Hardening</a:t>
            </a:r>
            <a:r>
              <a:rPr sz="950" spc="2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or</a:t>
            </a:r>
            <a:r>
              <a:rPr sz="950" spc="8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softening</a:t>
            </a:r>
            <a:r>
              <a:rPr sz="950" spc="9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of</a:t>
            </a:r>
            <a:r>
              <a:rPr sz="950" spc="6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feces</a:t>
            </a:r>
            <a:r>
              <a:rPr sz="950" spc="7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is</a:t>
            </a:r>
            <a:r>
              <a:rPr sz="950" spc="-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7E7E7E"/>
                </a:solidFill>
                <a:latin typeface="Arial"/>
                <a:cs typeface="Arial"/>
              </a:rPr>
              <a:t>rare,</a:t>
            </a:r>
            <a:r>
              <a:rPr sz="950" spc="1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7E7E7E"/>
                </a:solidFill>
                <a:latin typeface="Arial"/>
                <a:cs typeface="Arial"/>
              </a:rPr>
              <a:t>but</a:t>
            </a:r>
            <a:r>
              <a:rPr sz="950" spc="6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possible,</a:t>
            </a:r>
            <a:r>
              <a:rPr sz="950" spc="6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7E7E7E"/>
                </a:solidFill>
                <a:latin typeface="Arial"/>
                <a:cs typeface="Arial"/>
              </a:rPr>
              <a:t>during </a:t>
            </a:r>
            <a:r>
              <a:rPr sz="950" spc="-2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the</a:t>
            </a:r>
            <a:r>
              <a:rPr sz="950" spc="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first</a:t>
            </a:r>
            <a:r>
              <a:rPr sz="950" spc="6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7E7E7E"/>
                </a:solidFill>
                <a:latin typeface="Arial"/>
                <a:cs typeface="Arial"/>
              </a:rPr>
              <a:t>2</a:t>
            </a:r>
            <a:r>
              <a:rPr sz="950" spc="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weeks</a:t>
            </a:r>
            <a:r>
              <a:rPr sz="950" spc="8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of</a:t>
            </a:r>
            <a:r>
              <a:rPr sz="950" spc="6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7E7E7E"/>
                </a:solidFill>
                <a:latin typeface="Arial"/>
                <a:cs typeface="Arial"/>
              </a:rPr>
              <a:t>consumption</a:t>
            </a:r>
            <a:r>
              <a:rPr sz="950" spc="9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because</a:t>
            </a:r>
            <a:r>
              <a:rPr sz="950" spc="10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the</a:t>
            </a:r>
            <a:r>
              <a:rPr sz="950" spc="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animal’s </a:t>
            </a:r>
            <a:r>
              <a:rPr sz="950" spc="-2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metabolism </a:t>
            </a:r>
            <a:r>
              <a:rPr sz="950" spc="15" dirty="0">
                <a:solidFill>
                  <a:srgbClr val="7E7E7E"/>
                </a:solidFill>
                <a:latin typeface="Arial"/>
                <a:cs typeface="Arial"/>
              </a:rPr>
              <a:t>takes </a:t>
            </a:r>
            <a:r>
              <a:rPr sz="950" spc="20" dirty="0">
                <a:solidFill>
                  <a:srgbClr val="7E7E7E"/>
                </a:solidFill>
                <a:latin typeface="Arial"/>
                <a:cs typeface="Arial"/>
              </a:rPr>
              <a:t>time to </a:t>
            </a:r>
            <a:r>
              <a:rPr sz="950" spc="-5" dirty="0">
                <a:solidFill>
                  <a:srgbClr val="7E7E7E"/>
                </a:solidFill>
                <a:latin typeface="Arial"/>
                <a:cs typeface="Arial"/>
              </a:rPr>
              <a:t>adapt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20" dirty="0">
                <a:solidFill>
                  <a:srgbClr val="7E7E7E"/>
                </a:solidFill>
                <a:latin typeface="Arial"/>
                <a:cs typeface="Arial"/>
              </a:rPr>
              <a:t>to </a:t>
            </a:r>
            <a:r>
              <a:rPr sz="950" spc="15" dirty="0">
                <a:solidFill>
                  <a:srgbClr val="7E7E7E"/>
                </a:solidFill>
                <a:latin typeface="Arial"/>
                <a:cs typeface="Arial"/>
              </a:rPr>
              <a:t>a </a:t>
            </a:r>
            <a:r>
              <a:rPr sz="950" dirty="0">
                <a:solidFill>
                  <a:srgbClr val="7E7E7E"/>
                </a:solidFill>
                <a:latin typeface="Arial"/>
                <a:cs typeface="Arial"/>
              </a:rPr>
              <a:t>new element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in </a:t>
            </a:r>
            <a:r>
              <a:rPr sz="950" spc="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their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0" dirty="0">
                <a:solidFill>
                  <a:srgbClr val="7E7E7E"/>
                </a:solidFill>
                <a:latin typeface="Arial"/>
                <a:cs typeface="Arial"/>
              </a:rPr>
              <a:t>diet.</a:t>
            </a:r>
            <a:r>
              <a:rPr sz="950" spc="6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7E7E7E"/>
                </a:solidFill>
                <a:latin typeface="Arial"/>
                <a:cs typeface="Arial"/>
              </a:rPr>
              <a:t>Allergies</a:t>
            </a:r>
            <a:r>
              <a:rPr sz="950" spc="1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7E7E7E"/>
                </a:solidFill>
                <a:latin typeface="Arial"/>
                <a:cs typeface="Arial"/>
              </a:rPr>
              <a:t>are</a:t>
            </a:r>
            <a:r>
              <a:rPr sz="950" spc="9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7E7E7E"/>
                </a:solidFill>
                <a:latin typeface="Arial"/>
                <a:cs typeface="Arial"/>
              </a:rPr>
              <a:t>also </a:t>
            </a:r>
            <a:r>
              <a:rPr sz="950" spc="-10" dirty="0">
                <a:solidFill>
                  <a:srgbClr val="7E7E7E"/>
                </a:solidFill>
                <a:latin typeface="Arial"/>
                <a:cs typeface="Arial"/>
              </a:rPr>
              <a:t>rare.</a:t>
            </a:r>
            <a:endParaRPr sz="95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8058150" cy="6858000"/>
            <a:chOff x="0" y="0"/>
            <a:chExt cx="8058150" cy="68580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610099" cy="685799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43400" y="2019300"/>
              <a:ext cx="3714750" cy="43815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9675" y="838200"/>
              <a:ext cx="2362200" cy="161925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547357" y="1180719"/>
              <a:ext cx="1382395" cy="1668145"/>
            </a:xfrm>
            <a:custGeom>
              <a:avLst/>
              <a:gdLst/>
              <a:ahLst/>
              <a:cxnLst/>
              <a:rect l="l" t="t" r="r" b="b"/>
              <a:pathLst>
                <a:path w="1382395" h="1668145">
                  <a:moveTo>
                    <a:pt x="612140" y="0"/>
                  </a:moveTo>
                  <a:lnTo>
                    <a:pt x="0" y="1307718"/>
                  </a:lnTo>
                  <a:lnTo>
                    <a:pt x="770001" y="1668144"/>
                  </a:lnTo>
                  <a:lnTo>
                    <a:pt x="1382141" y="360425"/>
                  </a:lnTo>
                  <a:lnTo>
                    <a:pt x="6121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91325" y="2200275"/>
              <a:ext cx="819150" cy="466725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090414" y="556577"/>
            <a:ext cx="4000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r>
              <a:rPr sz="1800" spc="45" dirty="0">
                <a:solidFill>
                  <a:srgbClr val="AC1A96"/>
                </a:solidFill>
                <a:latin typeface="Arial"/>
                <a:cs typeface="Arial"/>
              </a:rPr>
              <a:t>l</a:t>
            </a:r>
            <a:r>
              <a:rPr sz="1800" spc="20" dirty="0">
                <a:solidFill>
                  <a:srgbClr val="AC1A96"/>
                </a:solidFill>
                <a:latin typeface="Arial"/>
                <a:cs typeface="Arial"/>
              </a:rPr>
              <a:t>f</a:t>
            </a:r>
            <a:r>
              <a:rPr sz="1800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71525" y="3609975"/>
            <a:ext cx="8648700" cy="3248025"/>
            <a:chOff x="771525" y="3609975"/>
            <a:chExt cx="8648700" cy="324802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1525" y="4924425"/>
              <a:ext cx="3009900" cy="67627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90850" y="3609975"/>
              <a:ext cx="6429375" cy="32480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4598" y="2198198"/>
            <a:ext cx="922749" cy="67093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44434" y="578700"/>
            <a:ext cx="7347565" cy="62792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08638" y="2711194"/>
            <a:ext cx="186055" cy="657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50" spc="-530" dirty="0">
                <a:solidFill>
                  <a:srgbClr val="7B363F"/>
                </a:solidFill>
                <a:latin typeface="Arial"/>
                <a:cs typeface="Arial"/>
              </a:rPr>
              <a:t>ft</a:t>
            </a:r>
            <a:endParaRPr sz="41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00134" y="3184189"/>
            <a:ext cx="1778635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spc="65" dirty="0">
                <a:solidFill>
                  <a:srgbClr val="B39A74"/>
                </a:solidFill>
                <a:latin typeface="Arial"/>
                <a:cs typeface="Arial"/>
              </a:rPr>
              <a:t>ENZACTA</a:t>
            </a:r>
            <a:endParaRPr sz="28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94215" y="4032498"/>
            <a:ext cx="5268595" cy="1515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4305"/>
              </a:lnSpc>
              <a:spcBef>
                <a:spcPts val="95"/>
              </a:spcBef>
              <a:tabLst>
                <a:tab pos="635000" algn="l"/>
                <a:tab pos="1813560" algn="l"/>
              </a:tabLst>
            </a:pPr>
            <a:r>
              <a:rPr sz="3950" spc="30" dirty="0">
                <a:solidFill>
                  <a:srgbClr val="CC4F8A"/>
                </a:solidFill>
                <a:latin typeface="Times New Roman"/>
                <a:cs typeface="Times New Roman"/>
              </a:rPr>
              <a:t>-	</a:t>
            </a:r>
            <a:r>
              <a:rPr sz="3950" spc="30" dirty="0">
                <a:solidFill>
                  <a:srgbClr val="9A8338"/>
                </a:solidFill>
                <a:latin typeface="Times New Roman"/>
                <a:cs typeface="Times New Roman"/>
              </a:rPr>
              <a:t>-	</a:t>
            </a:r>
            <a:r>
              <a:rPr sz="3950" i="1" spc="45" dirty="0">
                <a:solidFill>
                  <a:srgbClr val="6E797C"/>
                </a:solidFill>
                <a:latin typeface="Times New Roman"/>
                <a:cs typeface="Times New Roman"/>
              </a:rPr>
              <a:t>J</a:t>
            </a:r>
            <a:endParaRPr sz="3950">
              <a:latin typeface="Times New Roman"/>
              <a:cs typeface="Times New Roman"/>
            </a:endParaRPr>
          </a:p>
          <a:p>
            <a:pPr marL="436880">
              <a:lnSpc>
                <a:spcPts val="7425"/>
              </a:lnSpc>
            </a:pPr>
            <a:r>
              <a:rPr sz="6550" b="1" u="heavy" spc="2320" dirty="0">
                <a:solidFill>
                  <a:srgbClr val="2A2628"/>
                </a:solidFill>
                <a:uFill>
                  <a:solidFill>
                    <a:srgbClr val="2A2628"/>
                  </a:solidFill>
                </a:uFill>
                <a:latin typeface="Arial"/>
                <a:cs typeface="Arial"/>
              </a:rPr>
              <a:t>IMMUNI</a:t>
            </a:r>
            <a:endParaRPr sz="6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0"/>
            <a:ext cx="1152525" cy="590550"/>
          </a:xfrm>
          <a:custGeom>
            <a:avLst/>
            <a:gdLst/>
            <a:ahLst/>
            <a:cxnLst/>
            <a:rect l="l" t="t" r="r" b="b"/>
            <a:pathLst>
              <a:path w="1152525" h="590550">
                <a:moveTo>
                  <a:pt x="1151127" y="0"/>
                </a:moveTo>
                <a:lnTo>
                  <a:pt x="1346" y="0"/>
                </a:lnTo>
                <a:lnTo>
                  <a:pt x="0" y="13461"/>
                </a:lnTo>
                <a:lnTo>
                  <a:pt x="1910" y="60782"/>
                </a:lnTo>
                <a:lnTo>
                  <a:pt x="7542" y="107050"/>
                </a:lnTo>
                <a:lnTo>
                  <a:pt x="16747" y="152118"/>
                </a:lnTo>
                <a:lnTo>
                  <a:pt x="29378" y="195838"/>
                </a:lnTo>
                <a:lnTo>
                  <a:pt x="45285" y="238059"/>
                </a:lnTo>
                <a:lnTo>
                  <a:pt x="64321" y="278634"/>
                </a:lnTo>
                <a:lnTo>
                  <a:pt x="86337" y="317414"/>
                </a:lnTo>
                <a:lnTo>
                  <a:pt x="111184" y="354250"/>
                </a:lnTo>
                <a:lnTo>
                  <a:pt x="138716" y="388994"/>
                </a:lnTo>
                <a:lnTo>
                  <a:pt x="168783" y="421497"/>
                </a:lnTo>
                <a:lnTo>
                  <a:pt x="201236" y="451609"/>
                </a:lnTo>
                <a:lnTo>
                  <a:pt x="235928" y="479184"/>
                </a:lnTo>
                <a:lnTo>
                  <a:pt x="272711" y="504071"/>
                </a:lnTo>
                <a:lnTo>
                  <a:pt x="311436" y="526122"/>
                </a:lnTo>
                <a:lnTo>
                  <a:pt x="351954" y="545189"/>
                </a:lnTo>
                <a:lnTo>
                  <a:pt x="394118" y="561122"/>
                </a:lnTo>
                <a:lnTo>
                  <a:pt x="437779" y="573774"/>
                </a:lnTo>
                <a:lnTo>
                  <a:pt x="482789" y="582994"/>
                </a:lnTo>
                <a:lnTo>
                  <a:pt x="528999" y="588636"/>
                </a:lnTo>
                <a:lnTo>
                  <a:pt x="576262" y="590550"/>
                </a:lnTo>
                <a:lnTo>
                  <a:pt x="623516" y="588636"/>
                </a:lnTo>
                <a:lnTo>
                  <a:pt x="669720" y="582994"/>
                </a:lnTo>
                <a:lnTo>
                  <a:pt x="714724" y="573774"/>
                </a:lnTo>
                <a:lnTo>
                  <a:pt x="758382" y="561122"/>
                </a:lnTo>
                <a:lnTo>
                  <a:pt x="800543" y="545189"/>
                </a:lnTo>
                <a:lnTo>
                  <a:pt x="841060" y="526122"/>
                </a:lnTo>
                <a:lnTo>
                  <a:pt x="879785" y="504071"/>
                </a:lnTo>
                <a:lnTo>
                  <a:pt x="916568" y="479184"/>
                </a:lnTo>
                <a:lnTo>
                  <a:pt x="951262" y="451609"/>
                </a:lnTo>
                <a:lnTo>
                  <a:pt x="983718" y="421497"/>
                </a:lnTo>
                <a:lnTo>
                  <a:pt x="1013787" y="388994"/>
                </a:lnTo>
                <a:lnTo>
                  <a:pt x="1041321" y="354250"/>
                </a:lnTo>
                <a:lnTo>
                  <a:pt x="1066172" y="317414"/>
                </a:lnTo>
                <a:lnTo>
                  <a:pt x="1088191" y="278634"/>
                </a:lnTo>
                <a:lnTo>
                  <a:pt x="1107230" y="238059"/>
                </a:lnTo>
                <a:lnTo>
                  <a:pt x="1123140" y="195838"/>
                </a:lnTo>
                <a:lnTo>
                  <a:pt x="1135773" y="152118"/>
                </a:lnTo>
                <a:lnTo>
                  <a:pt x="1144981" y="107050"/>
                </a:lnTo>
                <a:lnTo>
                  <a:pt x="1150614" y="60782"/>
                </a:lnTo>
                <a:lnTo>
                  <a:pt x="1152525" y="13461"/>
                </a:lnTo>
                <a:lnTo>
                  <a:pt x="115112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52925" y="0"/>
            <a:ext cx="1733550" cy="962025"/>
          </a:xfrm>
          <a:custGeom>
            <a:avLst/>
            <a:gdLst/>
            <a:ahLst/>
            <a:cxnLst/>
            <a:rect l="l" t="t" r="r" b="b"/>
            <a:pathLst>
              <a:path w="1733550" h="962025">
                <a:moveTo>
                  <a:pt x="1733550" y="0"/>
                </a:moveTo>
                <a:lnTo>
                  <a:pt x="1609978" y="0"/>
                </a:lnTo>
                <a:lnTo>
                  <a:pt x="1609978" y="792352"/>
                </a:lnTo>
                <a:lnTo>
                  <a:pt x="246761" y="0"/>
                </a:lnTo>
                <a:lnTo>
                  <a:pt x="0" y="0"/>
                </a:lnTo>
                <a:lnTo>
                  <a:pt x="1640839" y="953770"/>
                </a:lnTo>
                <a:lnTo>
                  <a:pt x="1648110" y="957363"/>
                </a:lnTo>
                <a:lnTo>
                  <a:pt x="1655762" y="959945"/>
                </a:lnTo>
                <a:lnTo>
                  <a:pt x="1663700" y="961503"/>
                </a:lnTo>
                <a:lnTo>
                  <a:pt x="1671827" y="962025"/>
                </a:lnTo>
                <a:lnTo>
                  <a:pt x="1695830" y="957143"/>
                </a:lnTo>
                <a:lnTo>
                  <a:pt x="1715452" y="943832"/>
                </a:lnTo>
                <a:lnTo>
                  <a:pt x="1728692" y="924091"/>
                </a:lnTo>
                <a:lnTo>
                  <a:pt x="1733550" y="899922"/>
                </a:lnTo>
                <a:lnTo>
                  <a:pt x="1733550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914650"/>
            <a:ext cx="161925" cy="552450"/>
          </a:xfrm>
          <a:custGeom>
            <a:avLst/>
            <a:gdLst/>
            <a:ahLst/>
            <a:cxnLst/>
            <a:rect l="l" t="t" r="r" b="b"/>
            <a:pathLst>
              <a:path w="161925" h="552450">
                <a:moveTo>
                  <a:pt x="0" y="0"/>
                </a:moveTo>
                <a:lnTo>
                  <a:pt x="0" y="552450"/>
                </a:lnTo>
                <a:lnTo>
                  <a:pt x="18136" y="542798"/>
                </a:lnTo>
                <a:lnTo>
                  <a:pt x="58909" y="510695"/>
                </a:lnTo>
                <a:lnTo>
                  <a:pt x="93971" y="472670"/>
                </a:lnTo>
                <a:lnTo>
                  <a:pt x="122562" y="429466"/>
                </a:lnTo>
                <a:lnTo>
                  <a:pt x="143924" y="381827"/>
                </a:lnTo>
                <a:lnTo>
                  <a:pt x="157298" y="330499"/>
                </a:lnTo>
                <a:lnTo>
                  <a:pt x="161925" y="276225"/>
                </a:lnTo>
                <a:lnTo>
                  <a:pt x="157298" y="221950"/>
                </a:lnTo>
                <a:lnTo>
                  <a:pt x="143924" y="170622"/>
                </a:lnTo>
                <a:lnTo>
                  <a:pt x="122562" y="122983"/>
                </a:lnTo>
                <a:lnTo>
                  <a:pt x="93971" y="79779"/>
                </a:lnTo>
                <a:lnTo>
                  <a:pt x="58909" y="41754"/>
                </a:lnTo>
                <a:lnTo>
                  <a:pt x="18136" y="9651"/>
                </a:lnTo>
                <a:lnTo>
                  <a:pt x="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5838825"/>
            <a:ext cx="1552575" cy="1019175"/>
          </a:xfrm>
          <a:custGeom>
            <a:avLst/>
            <a:gdLst/>
            <a:ahLst/>
            <a:cxnLst/>
            <a:rect l="l" t="t" r="r" b="b"/>
            <a:pathLst>
              <a:path w="1552575" h="1019175">
                <a:moveTo>
                  <a:pt x="1490472" y="0"/>
                </a:moveTo>
                <a:lnTo>
                  <a:pt x="0" y="0"/>
                </a:lnTo>
                <a:lnTo>
                  <a:pt x="0" y="123443"/>
                </a:lnTo>
                <a:lnTo>
                  <a:pt x="1428369" y="123443"/>
                </a:lnTo>
                <a:lnTo>
                  <a:pt x="1428369" y="1019175"/>
                </a:lnTo>
                <a:lnTo>
                  <a:pt x="1552575" y="1019175"/>
                </a:lnTo>
                <a:lnTo>
                  <a:pt x="1552575" y="61721"/>
                </a:lnTo>
                <a:lnTo>
                  <a:pt x="1547693" y="37697"/>
                </a:lnTo>
                <a:lnTo>
                  <a:pt x="1534382" y="18078"/>
                </a:lnTo>
                <a:lnTo>
                  <a:pt x="1514641" y="4850"/>
                </a:lnTo>
                <a:lnTo>
                  <a:pt x="1490472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12182475" cy="6858000"/>
            <a:chOff x="0" y="0"/>
            <a:chExt cx="12182475" cy="6858000"/>
          </a:xfrm>
        </p:grpSpPr>
        <p:sp>
          <p:nvSpPr>
            <p:cNvPr id="7" name="object 7"/>
            <p:cNvSpPr/>
            <p:nvPr/>
          </p:nvSpPr>
          <p:spPr>
            <a:xfrm>
              <a:off x="3695700" y="5715025"/>
              <a:ext cx="1771014" cy="1143000"/>
            </a:xfrm>
            <a:custGeom>
              <a:avLst/>
              <a:gdLst/>
              <a:ahLst/>
              <a:cxnLst/>
              <a:rect l="l" t="t" r="r" b="b"/>
              <a:pathLst>
                <a:path w="1771014" h="1143000">
                  <a:moveTo>
                    <a:pt x="209930" y="764959"/>
                  </a:moveTo>
                  <a:lnTo>
                    <a:pt x="160442" y="780639"/>
                  </a:lnTo>
                  <a:lnTo>
                    <a:pt x="124325" y="838220"/>
                  </a:lnTo>
                  <a:lnTo>
                    <a:pt x="101441" y="882343"/>
                  </a:lnTo>
                  <a:lnTo>
                    <a:pt x="79938" y="927140"/>
                  </a:lnTo>
                  <a:lnTo>
                    <a:pt x="59816" y="972578"/>
                  </a:lnTo>
                  <a:lnTo>
                    <a:pt x="0" y="1142974"/>
                  </a:lnTo>
                  <a:lnTo>
                    <a:pt x="134365" y="1142974"/>
                  </a:lnTo>
                  <a:lnTo>
                    <a:pt x="176784" y="1022283"/>
                  </a:lnTo>
                  <a:lnTo>
                    <a:pt x="195258" y="980490"/>
                  </a:lnTo>
                  <a:lnTo>
                    <a:pt x="215042" y="939288"/>
                  </a:lnTo>
                  <a:lnTo>
                    <a:pt x="236112" y="898710"/>
                  </a:lnTo>
                  <a:lnTo>
                    <a:pt x="258445" y="858786"/>
                  </a:lnTo>
                  <a:lnTo>
                    <a:pt x="265890" y="834627"/>
                  </a:lnTo>
                  <a:lnTo>
                    <a:pt x="252444" y="788629"/>
                  </a:lnTo>
                  <a:lnTo>
                    <a:pt x="217804" y="765860"/>
                  </a:lnTo>
                  <a:lnTo>
                    <a:pt x="209930" y="764959"/>
                  </a:lnTo>
                  <a:close/>
                </a:path>
                <a:path w="1771014" h="1143000">
                  <a:moveTo>
                    <a:pt x="838200" y="161696"/>
                  </a:moveTo>
                  <a:lnTo>
                    <a:pt x="769797" y="191351"/>
                  </a:lnTo>
                  <a:lnTo>
                    <a:pt x="726537" y="215667"/>
                  </a:lnTo>
                  <a:lnTo>
                    <a:pt x="684065" y="241303"/>
                  </a:lnTo>
                  <a:lnTo>
                    <a:pt x="642413" y="268239"/>
                  </a:lnTo>
                  <a:lnTo>
                    <a:pt x="601613" y="296456"/>
                  </a:lnTo>
                  <a:lnTo>
                    <a:pt x="561695" y="325932"/>
                  </a:lnTo>
                  <a:lnTo>
                    <a:pt x="522691" y="356647"/>
                  </a:lnTo>
                  <a:lnTo>
                    <a:pt x="484632" y="388581"/>
                  </a:lnTo>
                  <a:lnTo>
                    <a:pt x="462740" y="432025"/>
                  </a:lnTo>
                  <a:lnTo>
                    <a:pt x="465576" y="456240"/>
                  </a:lnTo>
                  <a:lnTo>
                    <a:pt x="487924" y="487682"/>
                  </a:lnTo>
                  <a:lnTo>
                    <a:pt x="526161" y="500405"/>
                  </a:lnTo>
                  <a:lnTo>
                    <a:pt x="526414" y="500405"/>
                  </a:lnTo>
                  <a:lnTo>
                    <a:pt x="567944" y="485317"/>
                  </a:lnTo>
                  <a:lnTo>
                    <a:pt x="608082" y="451753"/>
                  </a:lnTo>
                  <a:lnTo>
                    <a:pt x="649334" y="419660"/>
                  </a:lnTo>
                  <a:lnTo>
                    <a:pt x="691661" y="389063"/>
                  </a:lnTo>
                  <a:lnTo>
                    <a:pt x="735025" y="359991"/>
                  </a:lnTo>
                  <a:lnTo>
                    <a:pt x="779389" y="332471"/>
                  </a:lnTo>
                  <a:lnTo>
                    <a:pt x="824715" y="306529"/>
                  </a:lnTo>
                  <a:lnTo>
                    <a:pt x="870965" y="282193"/>
                  </a:lnTo>
                  <a:lnTo>
                    <a:pt x="890819" y="266574"/>
                  </a:lnTo>
                  <a:lnTo>
                    <a:pt x="902731" y="245271"/>
                  </a:lnTo>
                  <a:lnTo>
                    <a:pt x="905809" y="221039"/>
                  </a:lnTo>
                  <a:lnTo>
                    <a:pt x="899160" y="196634"/>
                  </a:lnTo>
                  <a:lnTo>
                    <a:pt x="888116" y="180998"/>
                  </a:lnTo>
                  <a:lnTo>
                    <a:pt x="873490" y="169706"/>
                  </a:lnTo>
                  <a:lnTo>
                    <a:pt x="856458" y="163144"/>
                  </a:lnTo>
                  <a:lnTo>
                    <a:pt x="838200" y="161696"/>
                  </a:lnTo>
                  <a:close/>
                </a:path>
                <a:path w="1771014" h="1143000">
                  <a:moveTo>
                    <a:pt x="1515364" y="0"/>
                  </a:moveTo>
                  <a:lnTo>
                    <a:pt x="1465839" y="1071"/>
                  </a:lnTo>
                  <a:lnTo>
                    <a:pt x="1416351" y="3676"/>
                  </a:lnTo>
                  <a:lnTo>
                    <a:pt x="1366934" y="7815"/>
                  </a:lnTo>
                  <a:lnTo>
                    <a:pt x="1317625" y="13487"/>
                  </a:lnTo>
                  <a:lnTo>
                    <a:pt x="1275333" y="37458"/>
                  </a:lnTo>
                  <a:lnTo>
                    <a:pt x="1262379" y="84366"/>
                  </a:lnTo>
                  <a:lnTo>
                    <a:pt x="1269424" y="106644"/>
                  </a:lnTo>
                  <a:lnTo>
                    <a:pt x="1283493" y="124388"/>
                  </a:lnTo>
                  <a:lnTo>
                    <a:pt x="1302849" y="136081"/>
                  </a:lnTo>
                  <a:lnTo>
                    <a:pt x="1325752" y="140207"/>
                  </a:lnTo>
                  <a:lnTo>
                    <a:pt x="1328674" y="140233"/>
                  </a:lnTo>
                  <a:lnTo>
                    <a:pt x="1331467" y="140068"/>
                  </a:lnTo>
                  <a:lnTo>
                    <a:pt x="1334135" y="139725"/>
                  </a:lnTo>
                  <a:lnTo>
                    <a:pt x="1386029" y="133867"/>
                  </a:lnTo>
                  <a:lnTo>
                    <a:pt x="1438049" y="129857"/>
                  </a:lnTo>
                  <a:lnTo>
                    <a:pt x="1490152" y="127694"/>
                  </a:lnTo>
                  <a:lnTo>
                    <a:pt x="1742665" y="127380"/>
                  </a:lnTo>
                  <a:lnTo>
                    <a:pt x="1745694" y="125947"/>
                  </a:lnTo>
                  <a:lnTo>
                    <a:pt x="1762202" y="108015"/>
                  </a:lnTo>
                  <a:lnTo>
                    <a:pt x="1770888" y="84277"/>
                  </a:lnTo>
                  <a:lnTo>
                    <a:pt x="1769719" y="59008"/>
                  </a:lnTo>
                  <a:lnTo>
                    <a:pt x="1741473" y="20344"/>
                  </a:lnTo>
                  <a:lnTo>
                    <a:pt x="1713357" y="11099"/>
                  </a:lnTo>
                  <a:lnTo>
                    <a:pt x="1663954" y="6020"/>
                  </a:lnTo>
                  <a:lnTo>
                    <a:pt x="1614455" y="2478"/>
                  </a:lnTo>
                  <a:lnTo>
                    <a:pt x="1564909" y="471"/>
                  </a:lnTo>
                  <a:lnTo>
                    <a:pt x="1515364" y="0"/>
                  </a:lnTo>
                  <a:close/>
                </a:path>
                <a:path w="1771014" h="1143000">
                  <a:moveTo>
                    <a:pt x="1742665" y="127380"/>
                  </a:moveTo>
                  <a:lnTo>
                    <a:pt x="1542293" y="127380"/>
                  </a:lnTo>
                  <a:lnTo>
                    <a:pt x="1594427" y="128914"/>
                  </a:lnTo>
                  <a:lnTo>
                    <a:pt x="1646510" y="132296"/>
                  </a:lnTo>
                  <a:lnTo>
                    <a:pt x="1698498" y="137528"/>
                  </a:lnTo>
                  <a:lnTo>
                    <a:pt x="1723685" y="136356"/>
                  </a:lnTo>
                  <a:lnTo>
                    <a:pt x="1742665" y="12738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24375" y="6257925"/>
              <a:ext cx="1562100" cy="600075"/>
            </a:xfrm>
            <a:custGeom>
              <a:avLst/>
              <a:gdLst/>
              <a:ahLst/>
              <a:cxnLst/>
              <a:rect l="l" t="t" r="r" b="b"/>
              <a:pathLst>
                <a:path w="1562100" h="600075">
                  <a:moveTo>
                    <a:pt x="781050" y="0"/>
                  </a:moveTo>
                  <a:lnTo>
                    <a:pt x="731300" y="1473"/>
                  </a:lnTo>
                  <a:lnTo>
                    <a:pt x="682350" y="5837"/>
                  </a:lnTo>
                  <a:lnTo>
                    <a:pt x="634288" y="13006"/>
                  </a:lnTo>
                  <a:lnTo>
                    <a:pt x="587201" y="22894"/>
                  </a:lnTo>
                  <a:lnTo>
                    <a:pt x="541176" y="35415"/>
                  </a:lnTo>
                  <a:lnTo>
                    <a:pt x="496302" y="50485"/>
                  </a:lnTo>
                  <a:lnTo>
                    <a:pt x="452665" y="68018"/>
                  </a:lnTo>
                  <a:lnTo>
                    <a:pt x="410354" y="87927"/>
                  </a:lnTo>
                  <a:lnTo>
                    <a:pt x="369455" y="110129"/>
                  </a:lnTo>
                  <a:lnTo>
                    <a:pt x="330057" y="134536"/>
                  </a:lnTo>
                  <a:lnTo>
                    <a:pt x="292246" y="161064"/>
                  </a:lnTo>
                  <a:lnTo>
                    <a:pt x="256111" y="189628"/>
                  </a:lnTo>
                  <a:lnTo>
                    <a:pt x="221738" y="220140"/>
                  </a:lnTo>
                  <a:lnTo>
                    <a:pt x="189216" y="252517"/>
                  </a:lnTo>
                  <a:lnTo>
                    <a:pt x="158632" y="286672"/>
                  </a:lnTo>
                  <a:lnTo>
                    <a:pt x="130074" y="322521"/>
                  </a:lnTo>
                  <a:lnTo>
                    <a:pt x="103628" y="359977"/>
                  </a:lnTo>
                  <a:lnTo>
                    <a:pt x="79384" y="398954"/>
                  </a:lnTo>
                  <a:lnTo>
                    <a:pt x="57427" y="439369"/>
                  </a:lnTo>
                  <a:lnTo>
                    <a:pt x="37846" y="481134"/>
                  </a:lnTo>
                  <a:lnTo>
                    <a:pt x="0" y="600075"/>
                  </a:lnTo>
                  <a:lnTo>
                    <a:pt x="1562100" y="600075"/>
                  </a:lnTo>
                  <a:lnTo>
                    <a:pt x="1524253" y="481134"/>
                  </a:lnTo>
                  <a:lnTo>
                    <a:pt x="1504672" y="439369"/>
                  </a:lnTo>
                  <a:lnTo>
                    <a:pt x="1482715" y="398954"/>
                  </a:lnTo>
                  <a:lnTo>
                    <a:pt x="1458471" y="359977"/>
                  </a:lnTo>
                  <a:lnTo>
                    <a:pt x="1432025" y="322521"/>
                  </a:lnTo>
                  <a:lnTo>
                    <a:pt x="1403467" y="286672"/>
                  </a:lnTo>
                  <a:lnTo>
                    <a:pt x="1372883" y="252517"/>
                  </a:lnTo>
                  <a:lnTo>
                    <a:pt x="1340361" y="220140"/>
                  </a:lnTo>
                  <a:lnTo>
                    <a:pt x="1305988" y="189628"/>
                  </a:lnTo>
                  <a:lnTo>
                    <a:pt x="1269853" y="161064"/>
                  </a:lnTo>
                  <a:lnTo>
                    <a:pt x="1232042" y="134536"/>
                  </a:lnTo>
                  <a:lnTo>
                    <a:pt x="1192644" y="110129"/>
                  </a:lnTo>
                  <a:lnTo>
                    <a:pt x="1151745" y="87927"/>
                  </a:lnTo>
                  <a:lnTo>
                    <a:pt x="1109434" y="68018"/>
                  </a:lnTo>
                  <a:lnTo>
                    <a:pt x="1065797" y="50485"/>
                  </a:lnTo>
                  <a:lnTo>
                    <a:pt x="1020923" y="35415"/>
                  </a:lnTo>
                  <a:lnTo>
                    <a:pt x="974898" y="22894"/>
                  </a:lnTo>
                  <a:lnTo>
                    <a:pt x="927811" y="13006"/>
                  </a:lnTo>
                  <a:lnTo>
                    <a:pt x="879749" y="5837"/>
                  </a:lnTo>
                  <a:lnTo>
                    <a:pt x="830799" y="1473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2474" cy="685799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6349" y="4171886"/>
              <a:ext cx="5157851" cy="700087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471549" y="4257294"/>
            <a:ext cx="4751070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spc="-30" dirty="0"/>
              <a:t>ENJOY</a:t>
            </a:r>
            <a:r>
              <a:rPr sz="2400" spc="-60" dirty="0"/>
              <a:t> </a:t>
            </a:r>
            <a:r>
              <a:rPr sz="2400" spc="-25" dirty="0"/>
              <a:t>YOUR</a:t>
            </a:r>
            <a:r>
              <a:rPr sz="2400" spc="-55" dirty="0"/>
              <a:t> </a:t>
            </a:r>
            <a:r>
              <a:rPr sz="2400" spc="-25" dirty="0"/>
              <a:t>LIFE</a:t>
            </a:r>
            <a:r>
              <a:rPr sz="2400" spc="75" dirty="0"/>
              <a:t> </a:t>
            </a:r>
            <a:r>
              <a:rPr sz="2400" spc="-35" dirty="0"/>
              <a:t>REBUILT!</a:t>
            </a:r>
            <a:endParaRPr sz="24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09800"/>
              <a:ext cx="12192000" cy="31623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95600" y="3276536"/>
              <a:ext cx="6519926" cy="86201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131820" y="3395598"/>
            <a:ext cx="5988685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spc="15" dirty="0"/>
              <a:t>LIFE</a:t>
            </a:r>
            <a:r>
              <a:rPr sz="2750" spc="40" dirty="0"/>
              <a:t> </a:t>
            </a:r>
            <a:r>
              <a:rPr sz="2750" spc="25" dirty="0"/>
              <a:t>HAS</a:t>
            </a:r>
            <a:r>
              <a:rPr sz="2750" spc="-25" dirty="0"/>
              <a:t> </a:t>
            </a:r>
            <a:r>
              <a:rPr sz="2750" spc="10" dirty="0"/>
              <a:t>ITS</a:t>
            </a:r>
            <a:r>
              <a:rPr sz="2750" spc="45" dirty="0"/>
              <a:t> </a:t>
            </a:r>
            <a:r>
              <a:rPr sz="2750" spc="20" dirty="0"/>
              <a:t>OPPORTUNITIES</a:t>
            </a:r>
            <a:endParaRPr sz="275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4184" y="1679003"/>
            <a:ext cx="4371975" cy="249809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79375" marR="5080" indent="-66675">
              <a:lnSpc>
                <a:spcPct val="100800"/>
              </a:lnSpc>
              <a:spcBef>
                <a:spcPts val="85"/>
              </a:spcBef>
            </a:pPr>
            <a:r>
              <a:rPr sz="1800" b="1" i="1" dirty="0">
                <a:latin typeface="Arial"/>
                <a:cs typeface="Arial"/>
              </a:rPr>
              <a:t>“NETWORK </a:t>
            </a:r>
            <a:r>
              <a:rPr sz="1800" b="1" i="1" spc="-25" dirty="0">
                <a:latin typeface="Arial"/>
                <a:cs typeface="Arial"/>
              </a:rPr>
              <a:t>MARKETING</a:t>
            </a:r>
            <a:r>
              <a:rPr sz="1800" b="1" i="1" spc="-20" dirty="0">
                <a:latin typeface="Arial"/>
                <a:cs typeface="Arial"/>
              </a:rPr>
              <a:t> gives </a:t>
            </a:r>
            <a:r>
              <a:rPr sz="1800" b="1" i="1" spc="-5" dirty="0">
                <a:latin typeface="Arial"/>
                <a:cs typeface="Arial"/>
              </a:rPr>
              <a:t>people </a:t>
            </a:r>
            <a:r>
              <a:rPr sz="1800" b="1" i="1" dirty="0">
                <a:latin typeface="Arial"/>
                <a:cs typeface="Arial"/>
              </a:rPr>
              <a:t> </a:t>
            </a:r>
            <a:r>
              <a:rPr sz="1800" b="1" i="1" spc="5" dirty="0">
                <a:latin typeface="Arial"/>
                <a:cs typeface="Arial"/>
              </a:rPr>
              <a:t>the</a:t>
            </a:r>
            <a:r>
              <a:rPr sz="1800" b="1" i="1" spc="-85" dirty="0">
                <a:latin typeface="Arial"/>
                <a:cs typeface="Arial"/>
              </a:rPr>
              <a:t> </a:t>
            </a:r>
            <a:r>
              <a:rPr sz="1800" b="1" i="1" spc="-20" dirty="0">
                <a:latin typeface="Arial"/>
                <a:cs typeface="Arial"/>
              </a:rPr>
              <a:t>opportunity,</a:t>
            </a:r>
            <a:r>
              <a:rPr sz="1800" b="1" i="1" spc="114" dirty="0">
                <a:latin typeface="Arial"/>
                <a:cs typeface="Arial"/>
              </a:rPr>
              <a:t> </a:t>
            </a:r>
            <a:r>
              <a:rPr sz="1800" b="1" i="1" spc="10" dirty="0">
                <a:latin typeface="Arial"/>
                <a:cs typeface="Arial"/>
              </a:rPr>
              <a:t>with</a:t>
            </a:r>
            <a:r>
              <a:rPr sz="1800" b="1" i="1" spc="-30" dirty="0">
                <a:latin typeface="Arial"/>
                <a:cs typeface="Arial"/>
              </a:rPr>
              <a:t> </a:t>
            </a:r>
            <a:r>
              <a:rPr sz="1800" b="1" i="1" spc="-25" dirty="0">
                <a:latin typeface="Arial"/>
                <a:cs typeface="Arial"/>
              </a:rPr>
              <a:t>very</a:t>
            </a:r>
            <a:r>
              <a:rPr sz="1800" b="1" i="1" spc="65" dirty="0">
                <a:latin typeface="Arial"/>
                <a:cs typeface="Arial"/>
              </a:rPr>
              <a:t> </a:t>
            </a:r>
            <a:r>
              <a:rPr sz="1800" b="1" i="1" spc="-10" dirty="0">
                <a:latin typeface="Arial"/>
                <a:cs typeface="Arial"/>
              </a:rPr>
              <a:t>low</a:t>
            </a:r>
            <a:r>
              <a:rPr sz="1800" b="1" i="1" spc="-30" dirty="0">
                <a:latin typeface="Arial"/>
                <a:cs typeface="Arial"/>
              </a:rPr>
              <a:t> </a:t>
            </a:r>
            <a:r>
              <a:rPr sz="1800" b="1" i="1" spc="-10" dirty="0">
                <a:latin typeface="Arial"/>
                <a:cs typeface="Arial"/>
              </a:rPr>
              <a:t>risk</a:t>
            </a:r>
            <a:r>
              <a:rPr sz="1800" b="1" i="1" spc="65" dirty="0">
                <a:latin typeface="Arial"/>
                <a:cs typeface="Arial"/>
              </a:rPr>
              <a:t> </a:t>
            </a:r>
            <a:r>
              <a:rPr sz="1800" b="1" i="1" spc="-5" dirty="0">
                <a:latin typeface="Arial"/>
                <a:cs typeface="Arial"/>
              </a:rPr>
              <a:t>and </a:t>
            </a:r>
            <a:r>
              <a:rPr sz="1800" b="1" i="1" dirty="0">
                <a:latin typeface="Arial"/>
                <a:cs typeface="Arial"/>
              </a:rPr>
              <a:t> </a:t>
            </a:r>
            <a:r>
              <a:rPr sz="1800" b="1" i="1" spc="-25" dirty="0">
                <a:latin typeface="Arial"/>
                <a:cs typeface="Arial"/>
              </a:rPr>
              <a:t>very</a:t>
            </a:r>
            <a:r>
              <a:rPr sz="1800" b="1" i="1" spc="55" dirty="0">
                <a:latin typeface="Arial"/>
                <a:cs typeface="Arial"/>
              </a:rPr>
              <a:t> </a:t>
            </a:r>
            <a:r>
              <a:rPr sz="1800" b="1" i="1" spc="-10" dirty="0">
                <a:latin typeface="Arial"/>
                <a:cs typeface="Arial"/>
              </a:rPr>
              <a:t>low</a:t>
            </a:r>
            <a:r>
              <a:rPr sz="1800" b="1" i="1" spc="-40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financial</a:t>
            </a:r>
            <a:r>
              <a:rPr sz="1800" b="1" i="1" spc="-35" dirty="0">
                <a:latin typeface="Arial"/>
                <a:cs typeface="Arial"/>
              </a:rPr>
              <a:t> </a:t>
            </a:r>
            <a:r>
              <a:rPr sz="1800" b="1" i="1" spc="-15" dirty="0">
                <a:latin typeface="Arial"/>
                <a:cs typeface="Arial"/>
              </a:rPr>
              <a:t>commitment,</a:t>
            </a:r>
            <a:r>
              <a:rPr sz="1800" b="1" i="1" spc="10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to</a:t>
            </a:r>
            <a:r>
              <a:rPr sz="1800" b="1" i="1" spc="3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build </a:t>
            </a:r>
            <a:r>
              <a:rPr sz="1800" b="1" i="1" spc="-484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their</a:t>
            </a:r>
            <a:r>
              <a:rPr sz="1800" b="1" i="1" spc="-80" dirty="0">
                <a:latin typeface="Arial"/>
                <a:cs typeface="Arial"/>
              </a:rPr>
              <a:t> </a:t>
            </a:r>
            <a:r>
              <a:rPr sz="1800" b="1" i="1" spc="-10" dirty="0">
                <a:latin typeface="Arial"/>
                <a:cs typeface="Arial"/>
              </a:rPr>
              <a:t>own</a:t>
            </a:r>
            <a:r>
              <a:rPr sz="1800" b="1" i="1" spc="45" dirty="0">
                <a:latin typeface="Arial"/>
                <a:cs typeface="Arial"/>
              </a:rPr>
              <a:t> </a:t>
            </a:r>
            <a:r>
              <a:rPr sz="1800" b="1" i="1" spc="-15" dirty="0">
                <a:latin typeface="Arial"/>
                <a:cs typeface="Arial"/>
              </a:rPr>
              <a:t>income-generating</a:t>
            </a:r>
            <a:r>
              <a:rPr sz="1800" b="1" i="1" spc="120" dirty="0">
                <a:latin typeface="Arial"/>
                <a:cs typeface="Arial"/>
              </a:rPr>
              <a:t> </a:t>
            </a:r>
            <a:r>
              <a:rPr sz="1800" b="1" i="1" spc="-25" dirty="0">
                <a:latin typeface="Arial"/>
                <a:cs typeface="Arial"/>
              </a:rPr>
              <a:t>asset</a:t>
            </a:r>
            <a:r>
              <a:rPr sz="1800" b="1" i="1" spc="100" dirty="0">
                <a:latin typeface="Arial"/>
                <a:cs typeface="Arial"/>
              </a:rPr>
              <a:t> </a:t>
            </a:r>
            <a:r>
              <a:rPr sz="1800" b="1" i="1" spc="-5" dirty="0">
                <a:latin typeface="Arial"/>
                <a:cs typeface="Arial"/>
              </a:rPr>
              <a:t>and </a:t>
            </a:r>
            <a:r>
              <a:rPr sz="1800" b="1" i="1" spc="-484" dirty="0">
                <a:latin typeface="Arial"/>
                <a:cs typeface="Arial"/>
              </a:rPr>
              <a:t> </a:t>
            </a:r>
            <a:r>
              <a:rPr sz="1800" b="1" i="1" spc="-15" dirty="0">
                <a:latin typeface="Arial"/>
                <a:cs typeface="Arial"/>
              </a:rPr>
              <a:t>acquire</a:t>
            </a:r>
            <a:r>
              <a:rPr sz="1800" b="1" i="1" spc="65" dirty="0">
                <a:latin typeface="Arial"/>
                <a:cs typeface="Arial"/>
              </a:rPr>
              <a:t> </a:t>
            </a:r>
            <a:r>
              <a:rPr sz="1800" b="1" i="1" spc="-30" dirty="0">
                <a:latin typeface="Arial"/>
                <a:cs typeface="Arial"/>
              </a:rPr>
              <a:t>great</a:t>
            </a:r>
            <a:r>
              <a:rPr sz="1800" b="1" i="1" spc="9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wealth.”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50">
              <a:latin typeface="Arial"/>
              <a:cs typeface="Arial"/>
            </a:endParaRPr>
          </a:p>
          <a:p>
            <a:pPr marL="60325">
              <a:lnSpc>
                <a:spcPct val="100000"/>
              </a:lnSpc>
            </a:pPr>
            <a:r>
              <a:rPr sz="1550" spc="5" dirty="0">
                <a:latin typeface="Calibri"/>
                <a:cs typeface="Calibri"/>
              </a:rPr>
              <a:t>-</a:t>
            </a:r>
            <a:r>
              <a:rPr sz="1550" spc="-2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Robert</a:t>
            </a:r>
            <a:r>
              <a:rPr sz="1550" spc="155" dirty="0">
                <a:latin typeface="Calibri"/>
                <a:cs typeface="Calibri"/>
              </a:rPr>
              <a:t> </a:t>
            </a:r>
            <a:r>
              <a:rPr sz="1550" spc="-75" dirty="0">
                <a:latin typeface="Calibri"/>
                <a:cs typeface="Calibri"/>
              </a:rPr>
              <a:t>T.</a:t>
            </a:r>
            <a:r>
              <a:rPr sz="1550" spc="-10" dirty="0">
                <a:latin typeface="Calibri"/>
                <a:cs typeface="Calibri"/>
              </a:rPr>
              <a:t> </a:t>
            </a:r>
            <a:r>
              <a:rPr sz="1550" spc="15" dirty="0">
                <a:latin typeface="Calibri"/>
                <a:cs typeface="Calibri"/>
              </a:rPr>
              <a:t>Kiyosaki,</a:t>
            </a:r>
            <a:endParaRPr sz="1550">
              <a:latin typeface="Calibri"/>
              <a:cs typeface="Calibri"/>
            </a:endParaRPr>
          </a:p>
          <a:p>
            <a:pPr marL="146050">
              <a:lnSpc>
                <a:spcPct val="100000"/>
              </a:lnSpc>
              <a:spcBef>
                <a:spcPts val="95"/>
              </a:spcBef>
            </a:pPr>
            <a:r>
              <a:rPr sz="1550" spc="-5" dirty="0">
                <a:latin typeface="Calibri"/>
                <a:cs typeface="Calibri"/>
              </a:rPr>
              <a:t>World</a:t>
            </a:r>
            <a:r>
              <a:rPr sz="1550" spc="95" dirty="0">
                <a:latin typeface="Calibri"/>
                <a:cs typeface="Calibri"/>
              </a:rPr>
              <a:t> </a:t>
            </a:r>
            <a:r>
              <a:rPr sz="1550" spc="-5" dirty="0">
                <a:latin typeface="Calibri"/>
                <a:cs typeface="Calibri"/>
              </a:rPr>
              <a:t>Renowned</a:t>
            </a:r>
            <a:r>
              <a:rPr sz="1550" spc="229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Entrepreneur</a:t>
            </a:r>
            <a:endParaRPr sz="1550">
              <a:latin typeface="Calibri"/>
              <a:cs typeface="Calibri"/>
            </a:endParaRPr>
          </a:p>
          <a:p>
            <a:pPr marL="146050">
              <a:lnSpc>
                <a:spcPct val="100000"/>
              </a:lnSpc>
              <a:spcBef>
                <a:spcPts val="95"/>
              </a:spcBef>
            </a:pPr>
            <a:r>
              <a:rPr sz="1550" spc="5" dirty="0">
                <a:latin typeface="Calibri"/>
                <a:cs typeface="Calibri"/>
              </a:rPr>
              <a:t>and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Best-Selling</a:t>
            </a:r>
            <a:r>
              <a:rPr sz="1550" spc="1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Author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0059" y="463549"/>
            <a:ext cx="3280410" cy="87884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50"/>
              </a:spcBef>
            </a:pPr>
            <a:r>
              <a:rPr sz="2750" spc="35" dirty="0">
                <a:solidFill>
                  <a:srgbClr val="D50092"/>
                </a:solidFill>
              </a:rPr>
              <a:t>E</a:t>
            </a:r>
            <a:r>
              <a:rPr sz="2750" spc="30" dirty="0">
                <a:solidFill>
                  <a:srgbClr val="D50092"/>
                </a:solidFill>
              </a:rPr>
              <a:t>N</a:t>
            </a:r>
            <a:r>
              <a:rPr sz="2750" spc="35" dirty="0">
                <a:solidFill>
                  <a:srgbClr val="D50092"/>
                </a:solidFill>
              </a:rPr>
              <a:t>T</a:t>
            </a:r>
            <a:r>
              <a:rPr sz="2750" spc="30" dirty="0">
                <a:solidFill>
                  <a:srgbClr val="D50092"/>
                </a:solidFill>
              </a:rPr>
              <a:t>R</a:t>
            </a:r>
            <a:r>
              <a:rPr sz="2750" spc="35" dirty="0">
                <a:solidFill>
                  <a:srgbClr val="D50092"/>
                </a:solidFill>
              </a:rPr>
              <a:t>EP</a:t>
            </a:r>
            <a:r>
              <a:rPr sz="2750" spc="30" dirty="0">
                <a:solidFill>
                  <a:srgbClr val="D50092"/>
                </a:solidFill>
              </a:rPr>
              <a:t>R</a:t>
            </a:r>
            <a:r>
              <a:rPr sz="2750" spc="35" dirty="0">
                <a:solidFill>
                  <a:srgbClr val="D50092"/>
                </a:solidFill>
              </a:rPr>
              <a:t>E</a:t>
            </a:r>
            <a:r>
              <a:rPr sz="2750" spc="30" dirty="0">
                <a:solidFill>
                  <a:srgbClr val="D50092"/>
                </a:solidFill>
              </a:rPr>
              <a:t>NU</a:t>
            </a:r>
            <a:r>
              <a:rPr sz="2750" spc="35" dirty="0">
                <a:solidFill>
                  <a:srgbClr val="D50092"/>
                </a:solidFill>
              </a:rPr>
              <a:t>E</a:t>
            </a:r>
            <a:r>
              <a:rPr sz="2750" spc="10" dirty="0">
                <a:solidFill>
                  <a:srgbClr val="D50092"/>
                </a:solidFill>
              </a:rPr>
              <a:t>R  </a:t>
            </a:r>
            <a:r>
              <a:rPr sz="2750" spc="25" dirty="0">
                <a:solidFill>
                  <a:srgbClr val="000000"/>
                </a:solidFill>
              </a:rPr>
              <a:t>OPPORTUNITY</a:t>
            </a:r>
            <a:endParaRPr sz="2750"/>
          </a:p>
        </p:txBody>
      </p:sp>
      <p:grpSp>
        <p:nvGrpSpPr>
          <p:cNvPr id="4" name="object 4"/>
          <p:cNvGrpSpPr/>
          <p:nvPr/>
        </p:nvGrpSpPr>
        <p:grpSpPr>
          <a:xfrm>
            <a:off x="4381500" y="0"/>
            <a:ext cx="7425055" cy="6858000"/>
            <a:chOff x="4381500" y="0"/>
            <a:chExt cx="7425055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29483" y="2790098"/>
              <a:ext cx="671994" cy="5205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24425" y="0"/>
              <a:ext cx="4152900" cy="685799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381500" y="4152900"/>
              <a:ext cx="1200150" cy="371475"/>
            </a:xfrm>
            <a:custGeom>
              <a:avLst/>
              <a:gdLst/>
              <a:ahLst/>
              <a:cxnLst/>
              <a:rect l="l" t="t" r="r" b="b"/>
              <a:pathLst>
                <a:path w="1200150" h="371475">
                  <a:moveTo>
                    <a:pt x="1200150" y="0"/>
                  </a:moveTo>
                  <a:lnTo>
                    <a:pt x="0" y="0"/>
                  </a:lnTo>
                  <a:lnTo>
                    <a:pt x="0" y="371475"/>
                  </a:lnTo>
                  <a:lnTo>
                    <a:pt x="1200150" y="371475"/>
                  </a:lnTo>
                  <a:lnTo>
                    <a:pt x="1200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493444" y="882535"/>
              <a:ext cx="4312920" cy="4313555"/>
            </a:xfrm>
            <a:custGeom>
              <a:avLst/>
              <a:gdLst/>
              <a:ahLst/>
              <a:cxnLst/>
              <a:rect l="l" t="t" r="r" b="b"/>
              <a:pathLst>
                <a:path w="4312920" h="4313555">
                  <a:moveTo>
                    <a:pt x="3384473" y="2238489"/>
                  </a:moveTo>
                  <a:lnTo>
                    <a:pt x="3383508" y="2187117"/>
                  </a:lnTo>
                  <a:lnTo>
                    <a:pt x="3380638" y="2136356"/>
                  </a:lnTo>
                  <a:lnTo>
                    <a:pt x="3375888" y="2086190"/>
                  </a:lnTo>
                  <a:lnTo>
                    <a:pt x="3369284" y="2036660"/>
                  </a:lnTo>
                  <a:lnTo>
                    <a:pt x="3360864" y="1987778"/>
                  </a:lnTo>
                  <a:lnTo>
                    <a:pt x="3350666" y="1939544"/>
                  </a:lnTo>
                  <a:lnTo>
                    <a:pt x="3338690" y="1891982"/>
                  </a:lnTo>
                  <a:lnTo>
                    <a:pt x="3324999" y="1845106"/>
                  </a:lnTo>
                  <a:lnTo>
                    <a:pt x="3309594" y="1798929"/>
                  </a:lnTo>
                  <a:lnTo>
                    <a:pt x="3292525" y="1753476"/>
                  </a:lnTo>
                  <a:lnTo>
                    <a:pt x="3273818" y="1708746"/>
                  </a:lnTo>
                  <a:lnTo>
                    <a:pt x="3253511" y="1664754"/>
                  </a:lnTo>
                  <a:lnTo>
                    <a:pt x="3231604" y="1621536"/>
                  </a:lnTo>
                  <a:lnTo>
                    <a:pt x="2985922" y="1867217"/>
                  </a:lnTo>
                  <a:lnTo>
                    <a:pt x="3003080" y="1910715"/>
                  </a:lnTo>
                  <a:lnTo>
                    <a:pt x="3017736" y="1955177"/>
                  </a:lnTo>
                  <a:lnTo>
                    <a:pt x="3029966" y="2000529"/>
                  </a:lnTo>
                  <a:lnTo>
                    <a:pt x="3039834" y="2046706"/>
                  </a:lnTo>
                  <a:lnTo>
                    <a:pt x="3047390" y="2093658"/>
                  </a:lnTo>
                  <a:lnTo>
                    <a:pt x="3052711" y="2141321"/>
                  </a:lnTo>
                  <a:lnTo>
                    <a:pt x="3055861" y="2189607"/>
                  </a:lnTo>
                  <a:lnTo>
                    <a:pt x="3056890" y="2238489"/>
                  </a:lnTo>
                  <a:lnTo>
                    <a:pt x="3055759" y="2285911"/>
                  </a:lnTo>
                  <a:lnTo>
                    <a:pt x="3052381" y="2332774"/>
                  </a:lnTo>
                  <a:lnTo>
                    <a:pt x="3046806" y="2379027"/>
                  </a:lnTo>
                  <a:lnTo>
                    <a:pt x="3039097" y="2424607"/>
                  </a:lnTo>
                  <a:lnTo>
                    <a:pt x="3029293" y="2469477"/>
                  </a:lnTo>
                  <a:lnTo>
                    <a:pt x="3017469" y="2513571"/>
                  </a:lnTo>
                  <a:lnTo>
                    <a:pt x="3003664" y="2556827"/>
                  </a:lnTo>
                  <a:lnTo>
                    <a:pt x="2987929" y="2599220"/>
                  </a:lnTo>
                  <a:lnTo>
                    <a:pt x="2970314" y="2640673"/>
                  </a:lnTo>
                  <a:lnTo>
                    <a:pt x="2950883" y="2681147"/>
                  </a:lnTo>
                  <a:lnTo>
                    <a:pt x="2929674" y="2720594"/>
                  </a:lnTo>
                  <a:lnTo>
                    <a:pt x="2906750" y="2758948"/>
                  </a:lnTo>
                  <a:lnTo>
                    <a:pt x="2882163" y="2796159"/>
                  </a:lnTo>
                  <a:lnTo>
                    <a:pt x="2855963" y="2832176"/>
                  </a:lnTo>
                  <a:lnTo>
                    <a:pt x="2828201" y="2866948"/>
                  </a:lnTo>
                  <a:lnTo>
                    <a:pt x="2798940" y="2900426"/>
                  </a:lnTo>
                  <a:lnTo>
                    <a:pt x="2768219" y="2932544"/>
                  </a:lnTo>
                  <a:lnTo>
                    <a:pt x="2736088" y="2963278"/>
                  </a:lnTo>
                  <a:lnTo>
                    <a:pt x="2702610" y="2992539"/>
                  </a:lnTo>
                  <a:lnTo>
                    <a:pt x="2667838" y="3020301"/>
                  </a:lnTo>
                  <a:lnTo>
                    <a:pt x="2631821" y="3046501"/>
                  </a:lnTo>
                  <a:lnTo>
                    <a:pt x="2594610" y="3071088"/>
                  </a:lnTo>
                  <a:lnTo>
                    <a:pt x="2556256" y="3094012"/>
                  </a:lnTo>
                  <a:lnTo>
                    <a:pt x="2516809" y="3115221"/>
                  </a:lnTo>
                  <a:lnTo>
                    <a:pt x="2476335" y="3134652"/>
                  </a:lnTo>
                  <a:lnTo>
                    <a:pt x="2434882" y="3152267"/>
                  </a:lnTo>
                  <a:lnTo>
                    <a:pt x="2392489" y="3168002"/>
                  </a:lnTo>
                  <a:lnTo>
                    <a:pt x="2349233" y="3181807"/>
                  </a:lnTo>
                  <a:lnTo>
                    <a:pt x="2305139" y="3193631"/>
                  </a:lnTo>
                  <a:lnTo>
                    <a:pt x="2260269" y="3203435"/>
                  </a:lnTo>
                  <a:lnTo>
                    <a:pt x="2214689" y="3211144"/>
                  </a:lnTo>
                  <a:lnTo>
                    <a:pt x="2168436" y="3216706"/>
                  </a:lnTo>
                  <a:lnTo>
                    <a:pt x="2121573" y="3220097"/>
                  </a:lnTo>
                  <a:lnTo>
                    <a:pt x="2074151" y="3221228"/>
                  </a:lnTo>
                  <a:lnTo>
                    <a:pt x="2026716" y="3220097"/>
                  </a:lnTo>
                  <a:lnTo>
                    <a:pt x="1979853" y="3216706"/>
                  </a:lnTo>
                  <a:lnTo>
                    <a:pt x="1933600" y="3211144"/>
                  </a:lnTo>
                  <a:lnTo>
                    <a:pt x="1888020" y="3203435"/>
                  </a:lnTo>
                  <a:lnTo>
                    <a:pt x="1843151" y="3193631"/>
                  </a:lnTo>
                  <a:lnTo>
                    <a:pt x="1799069" y="3181807"/>
                  </a:lnTo>
                  <a:lnTo>
                    <a:pt x="1755800" y="3168002"/>
                  </a:lnTo>
                  <a:lnTo>
                    <a:pt x="1713407" y="3152267"/>
                  </a:lnTo>
                  <a:lnTo>
                    <a:pt x="1671955" y="3134652"/>
                  </a:lnTo>
                  <a:lnTo>
                    <a:pt x="1631480" y="3115221"/>
                  </a:lnTo>
                  <a:lnTo>
                    <a:pt x="1592033" y="3094012"/>
                  </a:lnTo>
                  <a:lnTo>
                    <a:pt x="1553692" y="3071088"/>
                  </a:lnTo>
                  <a:lnTo>
                    <a:pt x="1516481" y="3046501"/>
                  </a:lnTo>
                  <a:lnTo>
                    <a:pt x="1480451" y="3020301"/>
                  </a:lnTo>
                  <a:lnTo>
                    <a:pt x="1445679" y="2992539"/>
                  </a:lnTo>
                  <a:lnTo>
                    <a:pt x="1412201" y="2963278"/>
                  </a:lnTo>
                  <a:lnTo>
                    <a:pt x="1380083" y="2932544"/>
                  </a:lnTo>
                  <a:lnTo>
                    <a:pt x="1349362" y="2900426"/>
                  </a:lnTo>
                  <a:lnTo>
                    <a:pt x="1320088" y="2866948"/>
                  </a:lnTo>
                  <a:lnTo>
                    <a:pt x="1292326" y="2832176"/>
                  </a:lnTo>
                  <a:lnTo>
                    <a:pt x="1266126" y="2796159"/>
                  </a:lnTo>
                  <a:lnTo>
                    <a:pt x="1241539" y="2758948"/>
                  </a:lnTo>
                  <a:lnTo>
                    <a:pt x="1218615" y="2720594"/>
                  </a:lnTo>
                  <a:lnTo>
                    <a:pt x="1197419" y="2681147"/>
                  </a:lnTo>
                  <a:lnTo>
                    <a:pt x="1177975" y="2640673"/>
                  </a:lnTo>
                  <a:lnTo>
                    <a:pt x="1160373" y="2599220"/>
                  </a:lnTo>
                  <a:lnTo>
                    <a:pt x="1144625" y="2556827"/>
                  </a:lnTo>
                  <a:lnTo>
                    <a:pt x="1130820" y="2513571"/>
                  </a:lnTo>
                  <a:lnTo>
                    <a:pt x="1118997" y="2469477"/>
                  </a:lnTo>
                  <a:lnTo>
                    <a:pt x="1109205" y="2424607"/>
                  </a:lnTo>
                  <a:lnTo>
                    <a:pt x="1101496" y="2379027"/>
                  </a:lnTo>
                  <a:lnTo>
                    <a:pt x="1095921" y="2332774"/>
                  </a:lnTo>
                  <a:lnTo>
                    <a:pt x="1092530" y="2285911"/>
                  </a:lnTo>
                  <a:lnTo>
                    <a:pt x="1091399" y="2238489"/>
                  </a:lnTo>
                  <a:lnTo>
                    <a:pt x="1092530" y="2191054"/>
                  </a:lnTo>
                  <a:lnTo>
                    <a:pt x="1095921" y="2144191"/>
                  </a:lnTo>
                  <a:lnTo>
                    <a:pt x="1101496" y="2097938"/>
                  </a:lnTo>
                  <a:lnTo>
                    <a:pt x="1109205" y="2052358"/>
                  </a:lnTo>
                  <a:lnTo>
                    <a:pt x="1118997" y="2007489"/>
                  </a:lnTo>
                  <a:lnTo>
                    <a:pt x="1130820" y="1963407"/>
                  </a:lnTo>
                  <a:lnTo>
                    <a:pt x="1144625" y="1920138"/>
                  </a:lnTo>
                  <a:lnTo>
                    <a:pt x="1160373" y="1877745"/>
                  </a:lnTo>
                  <a:lnTo>
                    <a:pt x="1177975" y="1836293"/>
                  </a:lnTo>
                  <a:lnTo>
                    <a:pt x="1197419" y="1795818"/>
                  </a:lnTo>
                  <a:lnTo>
                    <a:pt x="1218615" y="1756371"/>
                  </a:lnTo>
                  <a:lnTo>
                    <a:pt x="1241539" y="1718017"/>
                  </a:lnTo>
                  <a:lnTo>
                    <a:pt x="1266126" y="1680806"/>
                  </a:lnTo>
                  <a:lnTo>
                    <a:pt x="1292326" y="1644789"/>
                  </a:lnTo>
                  <a:lnTo>
                    <a:pt x="1320088" y="1610017"/>
                  </a:lnTo>
                  <a:lnTo>
                    <a:pt x="1349362" y="1576539"/>
                  </a:lnTo>
                  <a:lnTo>
                    <a:pt x="1380083" y="1544421"/>
                  </a:lnTo>
                  <a:lnTo>
                    <a:pt x="1412201" y="1513687"/>
                  </a:lnTo>
                  <a:lnTo>
                    <a:pt x="1445679" y="1484426"/>
                  </a:lnTo>
                  <a:lnTo>
                    <a:pt x="1480451" y="1456664"/>
                  </a:lnTo>
                  <a:lnTo>
                    <a:pt x="1516481" y="1430464"/>
                  </a:lnTo>
                  <a:lnTo>
                    <a:pt x="1553692" y="1405877"/>
                  </a:lnTo>
                  <a:lnTo>
                    <a:pt x="1592033" y="1382953"/>
                  </a:lnTo>
                  <a:lnTo>
                    <a:pt x="1631480" y="1361744"/>
                  </a:lnTo>
                  <a:lnTo>
                    <a:pt x="1671955" y="1342313"/>
                  </a:lnTo>
                  <a:lnTo>
                    <a:pt x="1713407" y="1324698"/>
                  </a:lnTo>
                  <a:lnTo>
                    <a:pt x="1755800" y="1308963"/>
                  </a:lnTo>
                  <a:lnTo>
                    <a:pt x="1799069" y="1295158"/>
                  </a:lnTo>
                  <a:lnTo>
                    <a:pt x="1843151" y="1283335"/>
                  </a:lnTo>
                  <a:lnTo>
                    <a:pt x="1888020" y="1273530"/>
                  </a:lnTo>
                  <a:lnTo>
                    <a:pt x="1933600" y="1265821"/>
                  </a:lnTo>
                  <a:lnTo>
                    <a:pt x="1979853" y="1260259"/>
                  </a:lnTo>
                  <a:lnTo>
                    <a:pt x="2026716" y="1256868"/>
                  </a:lnTo>
                  <a:lnTo>
                    <a:pt x="2074151" y="1255737"/>
                  </a:lnTo>
                  <a:lnTo>
                    <a:pt x="2123021" y="1256995"/>
                  </a:lnTo>
                  <a:lnTo>
                    <a:pt x="2171306" y="1260678"/>
                  </a:lnTo>
                  <a:lnTo>
                    <a:pt x="2218969" y="1266672"/>
                  </a:lnTo>
                  <a:lnTo>
                    <a:pt x="2265921" y="1274838"/>
                  </a:lnTo>
                  <a:lnTo>
                    <a:pt x="2312098" y="1285062"/>
                  </a:lnTo>
                  <a:lnTo>
                    <a:pt x="2357450" y="1297190"/>
                  </a:lnTo>
                  <a:lnTo>
                    <a:pt x="2401913" y="1311122"/>
                  </a:lnTo>
                  <a:lnTo>
                    <a:pt x="2445410" y="1326705"/>
                  </a:lnTo>
                  <a:lnTo>
                    <a:pt x="2691092" y="1081024"/>
                  </a:lnTo>
                  <a:lnTo>
                    <a:pt x="2647873" y="1059129"/>
                  </a:lnTo>
                  <a:lnTo>
                    <a:pt x="2603893" y="1038809"/>
                  </a:lnTo>
                  <a:lnTo>
                    <a:pt x="2559164" y="1020102"/>
                  </a:lnTo>
                  <a:lnTo>
                    <a:pt x="2513698" y="1003033"/>
                  </a:lnTo>
                  <a:lnTo>
                    <a:pt x="2467521" y="987628"/>
                  </a:lnTo>
                  <a:lnTo>
                    <a:pt x="2420645" y="973937"/>
                  </a:lnTo>
                  <a:lnTo>
                    <a:pt x="2373084" y="961961"/>
                  </a:lnTo>
                  <a:lnTo>
                    <a:pt x="2324849" y="951763"/>
                  </a:lnTo>
                  <a:lnTo>
                    <a:pt x="2275967" y="943343"/>
                  </a:lnTo>
                  <a:lnTo>
                    <a:pt x="2226437" y="936739"/>
                  </a:lnTo>
                  <a:lnTo>
                    <a:pt x="2176272" y="931989"/>
                  </a:lnTo>
                  <a:lnTo>
                    <a:pt x="2125510" y="929119"/>
                  </a:lnTo>
                  <a:lnTo>
                    <a:pt x="2074151" y="928154"/>
                  </a:lnTo>
                  <a:lnTo>
                    <a:pt x="2026297" y="929017"/>
                  </a:lnTo>
                  <a:lnTo>
                    <a:pt x="1978875" y="931608"/>
                  </a:lnTo>
                  <a:lnTo>
                    <a:pt x="1931898" y="935875"/>
                  </a:lnTo>
                  <a:lnTo>
                    <a:pt x="1885391" y="941806"/>
                  </a:lnTo>
                  <a:lnTo>
                    <a:pt x="1839404" y="949363"/>
                  </a:lnTo>
                  <a:lnTo>
                    <a:pt x="1793951" y="958507"/>
                  </a:lnTo>
                  <a:lnTo>
                    <a:pt x="1749069" y="969225"/>
                  </a:lnTo>
                  <a:lnTo>
                    <a:pt x="1704784" y="981481"/>
                  </a:lnTo>
                  <a:lnTo>
                    <a:pt x="1661134" y="995235"/>
                  </a:lnTo>
                  <a:lnTo>
                    <a:pt x="1618132" y="1010475"/>
                  </a:lnTo>
                  <a:lnTo>
                    <a:pt x="1575828" y="1027150"/>
                  </a:lnTo>
                  <a:lnTo>
                    <a:pt x="1534248" y="1045248"/>
                  </a:lnTo>
                  <a:lnTo>
                    <a:pt x="1493418" y="1064729"/>
                  </a:lnTo>
                  <a:lnTo>
                    <a:pt x="1453362" y="1085557"/>
                  </a:lnTo>
                  <a:lnTo>
                    <a:pt x="1414132" y="1107719"/>
                  </a:lnTo>
                  <a:lnTo>
                    <a:pt x="1375727" y="1131163"/>
                  </a:lnTo>
                  <a:lnTo>
                    <a:pt x="1338199" y="1155877"/>
                  </a:lnTo>
                  <a:lnTo>
                    <a:pt x="1301572" y="1181836"/>
                  </a:lnTo>
                  <a:lnTo>
                    <a:pt x="1265885" y="1208989"/>
                  </a:lnTo>
                  <a:lnTo>
                    <a:pt x="1231150" y="1237310"/>
                  </a:lnTo>
                  <a:lnTo>
                    <a:pt x="1197406" y="1266774"/>
                  </a:lnTo>
                  <a:lnTo>
                    <a:pt x="1164691" y="1297355"/>
                  </a:lnTo>
                  <a:lnTo>
                    <a:pt x="1133030" y="1329029"/>
                  </a:lnTo>
                  <a:lnTo>
                    <a:pt x="1102448" y="1361744"/>
                  </a:lnTo>
                  <a:lnTo>
                    <a:pt x="1072972" y="1395488"/>
                  </a:lnTo>
                  <a:lnTo>
                    <a:pt x="1044651" y="1430223"/>
                  </a:lnTo>
                  <a:lnTo>
                    <a:pt x="1017498" y="1465910"/>
                  </a:lnTo>
                  <a:lnTo>
                    <a:pt x="991539" y="1502537"/>
                  </a:lnTo>
                  <a:lnTo>
                    <a:pt x="966825" y="1540065"/>
                  </a:lnTo>
                  <a:lnTo>
                    <a:pt x="943381" y="1578457"/>
                  </a:lnTo>
                  <a:lnTo>
                    <a:pt x="921219" y="1617700"/>
                  </a:lnTo>
                  <a:lnTo>
                    <a:pt x="900391" y="1657756"/>
                  </a:lnTo>
                  <a:lnTo>
                    <a:pt x="880910" y="1698586"/>
                  </a:lnTo>
                  <a:lnTo>
                    <a:pt x="862812" y="1740166"/>
                  </a:lnTo>
                  <a:lnTo>
                    <a:pt x="846137" y="1782470"/>
                  </a:lnTo>
                  <a:lnTo>
                    <a:pt x="830897" y="1825472"/>
                  </a:lnTo>
                  <a:lnTo>
                    <a:pt x="817143" y="1869122"/>
                  </a:lnTo>
                  <a:lnTo>
                    <a:pt x="804887" y="1913407"/>
                  </a:lnTo>
                  <a:lnTo>
                    <a:pt x="794169" y="1958289"/>
                  </a:lnTo>
                  <a:lnTo>
                    <a:pt x="785025" y="2003742"/>
                  </a:lnTo>
                  <a:lnTo>
                    <a:pt x="777468" y="2049729"/>
                  </a:lnTo>
                  <a:lnTo>
                    <a:pt x="771537" y="2096223"/>
                  </a:lnTo>
                  <a:lnTo>
                    <a:pt x="767270" y="2143214"/>
                  </a:lnTo>
                  <a:lnTo>
                    <a:pt x="764679" y="2190635"/>
                  </a:lnTo>
                  <a:lnTo>
                    <a:pt x="763816" y="2238489"/>
                  </a:lnTo>
                  <a:lnTo>
                    <a:pt x="764679" y="2286330"/>
                  </a:lnTo>
                  <a:lnTo>
                    <a:pt x="767270" y="2333752"/>
                  </a:lnTo>
                  <a:lnTo>
                    <a:pt x="771537" y="2380742"/>
                  </a:lnTo>
                  <a:lnTo>
                    <a:pt x="777468" y="2427236"/>
                  </a:lnTo>
                  <a:lnTo>
                    <a:pt x="785025" y="2473223"/>
                  </a:lnTo>
                  <a:lnTo>
                    <a:pt x="794169" y="2518676"/>
                  </a:lnTo>
                  <a:lnTo>
                    <a:pt x="804887" y="2563558"/>
                  </a:lnTo>
                  <a:lnTo>
                    <a:pt x="817143" y="2607843"/>
                  </a:lnTo>
                  <a:lnTo>
                    <a:pt x="830897" y="2651506"/>
                  </a:lnTo>
                  <a:lnTo>
                    <a:pt x="846137" y="2694495"/>
                  </a:lnTo>
                  <a:lnTo>
                    <a:pt x="862812" y="2736799"/>
                  </a:lnTo>
                  <a:lnTo>
                    <a:pt x="880910" y="2778379"/>
                  </a:lnTo>
                  <a:lnTo>
                    <a:pt x="900391" y="2819209"/>
                  </a:lnTo>
                  <a:lnTo>
                    <a:pt x="921219" y="2859265"/>
                  </a:lnTo>
                  <a:lnTo>
                    <a:pt x="943381" y="2898508"/>
                  </a:lnTo>
                  <a:lnTo>
                    <a:pt x="966825" y="2936900"/>
                  </a:lnTo>
                  <a:lnTo>
                    <a:pt x="991539" y="2974429"/>
                  </a:lnTo>
                  <a:lnTo>
                    <a:pt x="1017498" y="3011055"/>
                  </a:lnTo>
                  <a:lnTo>
                    <a:pt x="1044651" y="3046755"/>
                  </a:lnTo>
                  <a:lnTo>
                    <a:pt x="1072972" y="3081477"/>
                  </a:lnTo>
                  <a:lnTo>
                    <a:pt x="1102448" y="3115221"/>
                  </a:lnTo>
                  <a:lnTo>
                    <a:pt x="1133030" y="3147936"/>
                  </a:lnTo>
                  <a:lnTo>
                    <a:pt x="1164691" y="3179610"/>
                  </a:lnTo>
                  <a:lnTo>
                    <a:pt x="1197406" y="3210191"/>
                  </a:lnTo>
                  <a:lnTo>
                    <a:pt x="1231150" y="3239655"/>
                  </a:lnTo>
                  <a:lnTo>
                    <a:pt x="1265885" y="3267976"/>
                  </a:lnTo>
                  <a:lnTo>
                    <a:pt x="1301572" y="3295129"/>
                  </a:lnTo>
                  <a:lnTo>
                    <a:pt x="1338199" y="3321088"/>
                  </a:lnTo>
                  <a:lnTo>
                    <a:pt x="1375727" y="3345802"/>
                  </a:lnTo>
                  <a:lnTo>
                    <a:pt x="1414132" y="3369246"/>
                  </a:lnTo>
                  <a:lnTo>
                    <a:pt x="1453362" y="3391408"/>
                  </a:lnTo>
                  <a:lnTo>
                    <a:pt x="1493418" y="3412236"/>
                  </a:lnTo>
                  <a:lnTo>
                    <a:pt x="1534248" y="3431717"/>
                  </a:lnTo>
                  <a:lnTo>
                    <a:pt x="1575828" y="3449815"/>
                  </a:lnTo>
                  <a:lnTo>
                    <a:pt x="1618132" y="3466490"/>
                  </a:lnTo>
                  <a:lnTo>
                    <a:pt x="1661134" y="3481730"/>
                  </a:lnTo>
                  <a:lnTo>
                    <a:pt x="1704784" y="3495484"/>
                  </a:lnTo>
                  <a:lnTo>
                    <a:pt x="1749069" y="3507740"/>
                  </a:lnTo>
                  <a:lnTo>
                    <a:pt x="1793951" y="3518458"/>
                  </a:lnTo>
                  <a:lnTo>
                    <a:pt x="1839404" y="3527602"/>
                  </a:lnTo>
                  <a:lnTo>
                    <a:pt x="1885391" y="3535159"/>
                  </a:lnTo>
                  <a:lnTo>
                    <a:pt x="1931898" y="3541090"/>
                  </a:lnTo>
                  <a:lnTo>
                    <a:pt x="1978875" y="3545357"/>
                  </a:lnTo>
                  <a:lnTo>
                    <a:pt x="2026297" y="3547948"/>
                  </a:lnTo>
                  <a:lnTo>
                    <a:pt x="2074151" y="3548811"/>
                  </a:lnTo>
                  <a:lnTo>
                    <a:pt x="2121992" y="3547948"/>
                  </a:lnTo>
                  <a:lnTo>
                    <a:pt x="2169426" y="3545357"/>
                  </a:lnTo>
                  <a:lnTo>
                    <a:pt x="2216404" y="3541090"/>
                  </a:lnTo>
                  <a:lnTo>
                    <a:pt x="2262898" y="3535159"/>
                  </a:lnTo>
                  <a:lnTo>
                    <a:pt x="2308898" y="3527602"/>
                  </a:lnTo>
                  <a:lnTo>
                    <a:pt x="2354338" y="3518458"/>
                  </a:lnTo>
                  <a:lnTo>
                    <a:pt x="2399233" y="3507740"/>
                  </a:lnTo>
                  <a:lnTo>
                    <a:pt x="2443505" y="3495484"/>
                  </a:lnTo>
                  <a:lnTo>
                    <a:pt x="2487168" y="3481730"/>
                  </a:lnTo>
                  <a:lnTo>
                    <a:pt x="2530157" y="3466490"/>
                  </a:lnTo>
                  <a:lnTo>
                    <a:pt x="2572461" y="3449815"/>
                  </a:lnTo>
                  <a:lnTo>
                    <a:pt x="2614041" y="3431717"/>
                  </a:lnTo>
                  <a:lnTo>
                    <a:pt x="2654871" y="3412236"/>
                  </a:lnTo>
                  <a:lnTo>
                    <a:pt x="2694927" y="3391408"/>
                  </a:lnTo>
                  <a:lnTo>
                    <a:pt x="2734170" y="3369246"/>
                  </a:lnTo>
                  <a:lnTo>
                    <a:pt x="2772562" y="3345802"/>
                  </a:lnTo>
                  <a:lnTo>
                    <a:pt x="2810091" y="3321088"/>
                  </a:lnTo>
                  <a:lnTo>
                    <a:pt x="2846717" y="3295129"/>
                  </a:lnTo>
                  <a:lnTo>
                    <a:pt x="2882417" y="3267976"/>
                  </a:lnTo>
                  <a:lnTo>
                    <a:pt x="2917139" y="3239655"/>
                  </a:lnTo>
                  <a:lnTo>
                    <a:pt x="2950883" y="3210191"/>
                  </a:lnTo>
                  <a:lnTo>
                    <a:pt x="2983598" y="3179610"/>
                  </a:lnTo>
                  <a:lnTo>
                    <a:pt x="3015272" y="3147936"/>
                  </a:lnTo>
                  <a:lnTo>
                    <a:pt x="3045853" y="3115221"/>
                  </a:lnTo>
                  <a:lnTo>
                    <a:pt x="3075317" y="3081477"/>
                  </a:lnTo>
                  <a:lnTo>
                    <a:pt x="3103651" y="3046755"/>
                  </a:lnTo>
                  <a:lnTo>
                    <a:pt x="3130804" y="3011055"/>
                  </a:lnTo>
                  <a:lnTo>
                    <a:pt x="3156750" y="2974429"/>
                  </a:lnTo>
                  <a:lnTo>
                    <a:pt x="3181464" y="2936900"/>
                  </a:lnTo>
                  <a:lnTo>
                    <a:pt x="3204921" y="2898508"/>
                  </a:lnTo>
                  <a:lnTo>
                    <a:pt x="3227070" y="2859265"/>
                  </a:lnTo>
                  <a:lnTo>
                    <a:pt x="3247910" y="2819209"/>
                  </a:lnTo>
                  <a:lnTo>
                    <a:pt x="3267379" y="2778379"/>
                  </a:lnTo>
                  <a:lnTo>
                    <a:pt x="3285477" y="2736799"/>
                  </a:lnTo>
                  <a:lnTo>
                    <a:pt x="3302152" y="2694495"/>
                  </a:lnTo>
                  <a:lnTo>
                    <a:pt x="3317392" y="2651506"/>
                  </a:lnTo>
                  <a:lnTo>
                    <a:pt x="3331146" y="2607843"/>
                  </a:lnTo>
                  <a:lnTo>
                    <a:pt x="3343402" y="2563558"/>
                  </a:lnTo>
                  <a:lnTo>
                    <a:pt x="3354120" y="2518676"/>
                  </a:lnTo>
                  <a:lnTo>
                    <a:pt x="3363264" y="2473223"/>
                  </a:lnTo>
                  <a:lnTo>
                    <a:pt x="3370821" y="2427236"/>
                  </a:lnTo>
                  <a:lnTo>
                    <a:pt x="3376752" y="2380742"/>
                  </a:lnTo>
                  <a:lnTo>
                    <a:pt x="3381019" y="2333752"/>
                  </a:lnTo>
                  <a:lnTo>
                    <a:pt x="3383610" y="2286330"/>
                  </a:lnTo>
                  <a:lnTo>
                    <a:pt x="3384473" y="2238489"/>
                  </a:lnTo>
                  <a:close/>
                </a:path>
                <a:path w="4312920" h="4313555">
                  <a:moveTo>
                    <a:pt x="4148290" y="2286800"/>
                  </a:moveTo>
                  <a:lnTo>
                    <a:pt x="4148188" y="2185454"/>
                  </a:lnTo>
                  <a:lnTo>
                    <a:pt x="4142994" y="2080666"/>
                  </a:lnTo>
                  <a:lnTo>
                    <a:pt x="4132719" y="1977605"/>
                  </a:lnTo>
                  <a:lnTo>
                    <a:pt x="4117441" y="1876361"/>
                  </a:lnTo>
                  <a:lnTo>
                    <a:pt x="4097261" y="1776971"/>
                  </a:lnTo>
                  <a:lnTo>
                    <a:pt x="4072293" y="1679524"/>
                  </a:lnTo>
                  <a:lnTo>
                    <a:pt x="4042613" y="1584058"/>
                  </a:lnTo>
                  <a:lnTo>
                    <a:pt x="4008336" y="1490675"/>
                  </a:lnTo>
                  <a:lnTo>
                    <a:pt x="3969550" y="1399413"/>
                  </a:lnTo>
                  <a:lnTo>
                    <a:pt x="3926370" y="1310347"/>
                  </a:lnTo>
                  <a:lnTo>
                    <a:pt x="3903154" y="1266647"/>
                  </a:lnTo>
                  <a:lnTo>
                    <a:pt x="3864940" y="1299413"/>
                  </a:lnTo>
                  <a:lnTo>
                    <a:pt x="3793960" y="1375841"/>
                  </a:lnTo>
                  <a:lnTo>
                    <a:pt x="3690226" y="1364932"/>
                  </a:lnTo>
                  <a:lnTo>
                    <a:pt x="3575570" y="1348549"/>
                  </a:lnTo>
                  <a:lnTo>
                    <a:pt x="3621811" y="1432560"/>
                  </a:lnTo>
                  <a:lnTo>
                    <a:pt x="3663823" y="1519047"/>
                  </a:lnTo>
                  <a:lnTo>
                    <a:pt x="3701402" y="1607908"/>
                  </a:lnTo>
                  <a:lnTo>
                    <a:pt x="3734282" y="1699094"/>
                  </a:lnTo>
                  <a:lnTo>
                    <a:pt x="3762260" y="1792503"/>
                  </a:lnTo>
                  <a:lnTo>
                    <a:pt x="3785095" y="1888083"/>
                  </a:lnTo>
                  <a:lnTo>
                    <a:pt x="3802570" y="1985733"/>
                  </a:lnTo>
                  <a:lnTo>
                    <a:pt x="3809225" y="2035314"/>
                  </a:lnTo>
                  <a:lnTo>
                    <a:pt x="3814445" y="2085390"/>
                  </a:lnTo>
                  <a:lnTo>
                    <a:pt x="3818204" y="2135962"/>
                  </a:lnTo>
                  <a:lnTo>
                    <a:pt x="3820490" y="2186990"/>
                  </a:lnTo>
                  <a:lnTo>
                    <a:pt x="3820604" y="2286381"/>
                  </a:lnTo>
                  <a:lnTo>
                    <a:pt x="3815435" y="2381237"/>
                  </a:lnTo>
                  <a:lnTo>
                    <a:pt x="3805237" y="2474722"/>
                  </a:lnTo>
                  <a:lnTo>
                    <a:pt x="3790124" y="2566695"/>
                  </a:lnTo>
                  <a:lnTo>
                    <a:pt x="3770249" y="2657030"/>
                  </a:lnTo>
                  <a:lnTo>
                    <a:pt x="3745750" y="2745600"/>
                  </a:lnTo>
                  <a:lnTo>
                    <a:pt x="3716756" y="2832252"/>
                  </a:lnTo>
                  <a:lnTo>
                    <a:pt x="3683393" y="2916847"/>
                  </a:lnTo>
                  <a:lnTo>
                    <a:pt x="3645827" y="2999270"/>
                  </a:lnTo>
                  <a:lnTo>
                    <a:pt x="3604158" y="3079369"/>
                  </a:lnTo>
                  <a:lnTo>
                    <a:pt x="3558540" y="3157016"/>
                  </a:lnTo>
                  <a:lnTo>
                    <a:pt x="3509124" y="3232061"/>
                  </a:lnTo>
                  <a:lnTo>
                    <a:pt x="3456013" y="3304387"/>
                  </a:lnTo>
                  <a:lnTo>
                    <a:pt x="3399358" y="3373856"/>
                  </a:lnTo>
                  <a:lnTo>
                    <a:pt x="3339312" y="3440315"/>
                  </a:lnTo>
                  <a:lnTo>
                    <a:pt x="3275977" y="3503638"/>
                  </a:lnTo>
                  <a:lnTo>
                    <a:pt x="3209518" y="3563696"/>
                  </a:lnTo>
                  <a:lnTo>
                    <a:pt x="3140049" y="3620351"/>
                  </a:lnTo>
                  <a:lnTo>
                    <a:pt x="3067735" y="3673449"/>
                  </a:lnTo>
                  <a:lnTo>
                    <a:pt x="2992678" y="3722878"/>
                  </a:lnTo>
                  <a:lnTo>
                    <a:pt x="2915031" y="3768496"/>
                  </a:lnTo>
                  <a:lnTo>
                    <a:pt x="2834932" y="3810152"/>
                  </a:lnTo>
                  <a:lnTo>
                    <a:pt x="2752521" y="3847731"/>
                  </a:lnTo>
                  <a:lnTo>
                    <a:pt x="2667914" y="3881094"/>
                  </a:lnTo>
                  <a:lnTo>
                    <a:pt x="2581262" y="3910088"/>
                  </a:lnTo>
                  <a:lnTo>
                    <a:pt x="2492705" y="3934587"/>
                  </a:lnTo>
                  <a:lnTo>
                    <a:pt x="2402357" y="3954462"/>
                  </a:lnTo>
                  <a:lnTo>
                    <a:pt x="2310384" y="3969562"/>
                  </a:lnTo>
                  <a:lnTo>
                    <a:pt x="2216899" y="3979773"/>
                  </a:lnTo>
                  <a:lnTo>
                    <a:pt x="2122043" y="3984942"/>
                  </a:lnTo>
                  <a:lnTo>
                    <a:pt x="2026246" y="3984942"/>
                  </a:lnTo>
                  <a:lnTo>
                    <a:pt x="1931403" y="3979773"/>
                  </a:lnTo>
                  <a:lnTo>
                    <a:pt x="1837918" y="3969562"/>
                  </a:lnTo>
                  <a:lnTo>
                    <a:pt x="1745932" y="3954462"/>
                  </a:lnTo>
                  <a:lnTo>
                    <a:pt x="1655597" y="3934587"/>
                  </a:lnTo>
                  <a:lnTo>
                    <a:pt x="1567027" y="3910088"/>
                  </a:lnTo>
                  <a:lnTo>
                    <a:pt x="1480375" y="3881094"/>
                  </a:lnTo>
                  <a:lnTo>
                    <a:pt x="1395780" y="3847731"/>
                  </a:lnTo>
                  <a:lnTo>
                    <a:pt x="1313357" y="3810152"/>
                  </a:lnTo>
                  <a:lnTo>
                    <a:pt x="1233258" y="3768496"/>
                  </a:lnTo>
                  <a:lnTo>
                    <a:pt x="1155611" y="3722878"/>
                  </a:lnTo>
                  <a:lnTo>
                    <a:pt x="1080566" y="3673449"/>
                  </a:lnTo>
                  <a:lnTo>
                    <a:pt x="1008240" y="3620351"/>
                  </a:lnTo>
                  <a:lnTo>
                    <a:pt x="938771" y="3563696"/>
                  </a:lnTo>
                  <a:lnTo>
                    <a:pt x="872312" y="3503638"/>
                  </a:lnTo>
                  <a:lnTo>
                    <a:pt x="808990" y="3440315"/>
                  </a:lnTo>
                  <a:lnTo>
                    <a:pt x="748931" y="3373856"/>
                  </a:lnTo>
                  <a:lnTo>
                    <a:pt x="692277" y="3304387"/>
                  </a:lnTo>
                  <a:lnTo>
                    <a:pt x="639178" y="3232061"/>
                  </a:lnTo>
                  <a:lnTo>
                    <a:pt x="589749" y="3157016"/>
                  </a:lnTo>
                  <a:lnTo>
                    <a:pt x="544131" y="3079369"/>
                  </a:lnTo>
                  <a:lnTo>
                    <a:pt x="502475" y="2999270"/>
                  </a:lnTo>
                  <a:lnTo>
                    <a:pt x="464896" y="2916847"/>
                  </a:lnTo>
                  <a:lnTo>
                    <a:pt x="431546" y="2832252"/>
                  </a:lnTo>
                  <a:lnTo>
                    <a:pt x="402539" y="2745600"/>
                  </a:lnTo>
                  <a:lnTo>
                    <a:pt x="378040" y="2657030"/>
                  </a:lnTo>
                  <a:lnTo>
                    <a:pt x="358165" y="2566695"/>
                  </a:lnTo>
                  <a:lnTo>
                    <a:pt x="343065" y="2474722"/>
                  </a:lnTo>
                  <a:lnTo>
                    <a:pt x="332854" y="2381237"/>
                  </a:lnTo>
                  <a:lnTo>
                    <a:pt x="327685" y="2286381"/>
                  </a:lnTo>
                  <a:lnTo>
                    <a:pt x="327685" y="2190585"/>
                  </a:lnTo>
                  <a:lnTo>
                    <a:pt x="332854" y="2095728"/>
                  </a:lnTo>
                  <a:lnTo>
                    <a:pt x="343065" y="2002243"/>
                  </a:lnTo>
                  <a:lnTo>
                    <a:pt x="358165" y="1910270"/>
                  </a:lnTo>
                  <a:lnTo>
                    <a:pt x="378040" y="1819935"/>
                  </a:lnTo>
                  <a:lnTo>
                    <a:pt x="402539" y="1731365"/>
                  </a:lnTo>
                  <a:lnTo>
                    <a:pt x="431546" y="1644713"/>
                  </a:lnTo>
                  <a:lnTo>
                    <a:pt x="464896" y="1560118"/>
                  </a:lnTo>
                  <a:lnTo>
                    <a:pt x="502475" y="1477695"/>
                  </a:lnTo>
                  <a:lnTo>
                    <a:pt x="544131" y="1397596"/>
                  </a:lnTo>
                  <a:lnTo>
                    <a:pt x="589749" y="1319949"/>
                  </a:lnTo>
                  <a:lnTo>
                    <a:pt x="639178" y="1244904"/>
                  </a:lnTo>
                  <a:lnTo>
                    <a:pt x="692277" y="1172578"/>
                  </a:lnTo>
                  <a:lnTo>
                    <a:pt x="748931" y="1103109"/>
                  </a:lnTo>
                  <a:lnTo>
                    <a:pt x="808990" y="1036650"/>
                  </a:lnTo>
                  <a:lnTo>
                    <a:pt x="872312" y="973328"/>
                  </a:lnTo>
                  <a:lnTo>
                    <a:pt x="938771" y="913269"/>
                  </a:lnTo>
                  <a:lnTo>
                    <a:pt x="1008240" y="856615"/>
                  </a:lnTo>
                  <a:lnTo>
                    <a:pt x="1080566" y="803516"/>
                  </a:lnTo>
                  <a:lnTo>
                    <a:pt x="1155611" y="754087"/>
                  </a:lnTo>
                  <a:lnTo>
                    <a:pt x="1233258" y="708469"/>
                  </a:lnTo>
                  <a:lnTo>
                    <a:pt x="1313357" y="666813"/>
                  </a:lnTo>
                  <a:lnTo>
                    <a:pt x="1395780" y="629234"/>
                  </a:lnTo>
                  <a:lnTo>
                    <a:pt x="1480375" y="595871"/>
                  </a:lnTo>
                  <a:lnTo>
                    <a:pt x="1567027" y="566877"/>
                  </a:lnTo>
                  <a:lnTo>
                    <a:pt x="1655597" y="542378"/>
                  </a:lnTo>
                  <a:lnTo>
                    <a:pt x="1745932" y="522503"/>
                  </a:lnTo>
                  <a:lnTo>
                    <a:pt x="1837918" y="507403"/>
                  </a:lnTo>
                  <a:lnTo>
                    <a:pt x="1931390" y="497192"/>
                  </a:lnTo>
                  <a:lnTo>
                    <a:pt x="2026246" y="492023"/>
                  </a:lnTo>
                  <a:lnTo>
                    <a:pt x="2124862" y="492099"/>
                  </a:lnTo>
                  <a:lnTo>
                    <a:pt x="2225395" y="497840"/>
                  </a:lnTo>
                  <a:lnTo>
                    <a:pt x="2324557" y="509219"/>
                  </a:lnTo>
                  <a:lnTo>
                    <a:pt x="2422144" y="526122"/>
                  </a:lnTo>
                  <a:lnTo>
                    <a:pt x="2517978" y="548436"/>
                  </a:lnTo>
                  <a:lnTo>
                    <a:pt x="2611856" y="576033"/>
                  </a:lnTo>
                  <a:lnTo>
                    <a:pt x="2703601" y="608812"/>
                  </a:lnTo>
                  <a:lnTo>
                    <a:pt x="2793009" y="646645"/>
                  </a:lnTo>
                  <a:lnTo>
                    <a:pt x="2879902" y="689444"/>
                  </a:lnTo>
                  <a:lnTo>
                    <a:pt x="2964078" y="737057"/>
                  </a:lnTo>
                  <a:lnTo>
                    <a:pt x="2953156" y="627862"/>
                  </a:lnTo>
                  <a:lnTo>
                    <a:pt x="2936786" y="518668"/>
                  </a:lnTo>
                  <a:lnTo>
                    <a:pt x="3051441" y="404012"/>
                  </a:lnTo>
                  <a:lnTo>
                    <a:pt x="2962008" y="360146"/>
                  </a:lnTo>
                  <a:lnTo>
                    <a:pt x="2870657" y="320332"/>
                  </a:lnTo>
                  <a:lnTo>
                    <a:pt x="2777401" y="284708"/>
                  </a:lnTo>
                  <a:lnTo>
                    <a:pt x="2682265" y="253415"/>
                  </a:lnTo>
                  <a:lnTo>
                    <a:pt x="2585313" y="226580"/>
                  </a:lnTo>
                  <a:lnTo>
                    <a:pt x="2486545" y="204317"/>
                  </a:lnTo>
                  <a:lnTo>
                    <a:pt x="2386025" y="186791"/>
                  </a:lnTo>
                  <a:lnTo>
                    <a:pt x="2283752" y="174104"/>
                  </a:lnTo>
                  <a:lnTo>
                    <a:pt x="2179790" y="166382"/>
                  </a:lnTo>
                  <a:lnTo>
                    <a:pt x="2074151" y="163791"/>
                  </a:lnTo>
                  <a:lnTo>
                    <a:pt x="1977796" y="165989"/>
                  </a:lnTo>
                  <a:lnTo>
                    <a:pt x="1882571" y="172504"/>
                  </a:lnTo>
                  <a:lnTo>
                    <a:pt x="1788579" y="183248"/>
                  </a:lnTo>
                  <a:lnTo>
                    <a:pt x="1695919" y="198120"/>
                  </a:lnTo>
                  <a:lnTo>
                    <a:pt x="1604670" y="217043"/>
                  </a:lnTo>
                  <a:lnTo>
                    <a:pt x="1514944" y="239903"/>
                  </a:lnTo>
                  <a:lnTo>
                    <a:pt x="1426832" y="266611"/>
                  </a:lnTo>
                  <a:lnTo>
                    <a:pt x="1340408" y="297078"/>
                  </a:lnTo>
                  <a:lnTo>
                    <a:pt x="1255801" y="331190"/>
                  </a:lnTo>
                  <a:lnTo>
                    <a:pt x="1173086" y="368871"/>
                  </a:lnTo>
                  <a:lnTo>
                    <a:pt x="1092365" y="410019"/>
                  </a:lnTo>
                  <a:lnTo>
                    <a:pt x="1013726" y="454533"/>
                  </a:lnTo>
                  <a:lnTo>
                    <a:pt x="937272" y="502335"/>
                  </a:lnTo>
                  <a:lnTo>
                    <a:pt x="863104" y="553313"/>
                  </a:lnTo>
                  <a:lnTo>
                    <a:pt x="791298" y="607377"/>
                  </a:lnTo>
                  <a:lnTo>
                    <a:pt x="721956" y="664425"/>
                  </a:lnTo>
                  <a:lnTo>
                    <a:pt x="655193" y="724382"/>
                  </a:lnTo>
                  <a:lnTo>
                    <a:pt x="591070" y="787133"/>
                  </a:lnTo>
                  <a:lnTo>
                    <a:pt x="529704" y="852589"/>
                  </a:lnTo>
                  <a:lnTo>
                    <a:pt x="471195" y="920648"/>
                  </a:lnTo>
                  <a:lnTo>
                    <a:pt x="415620" y="991235"/>
                  </a:lnTo>
                  <a:lnTo>
                    <a:pt x="363093" y="1064234"/>
                  </a:lnTo>
                  <a:lnTo>
                    <a:pt x="313690" y="1139558"/>
                  </a:lnTo>
                  <a:lnTo>
                    <a:pt x="267525" y="1217117"/>
                  </a:lnTo>
                  <a:lnTo>
                    <a:pt x="224675" y="1296809"/>
                  </a:lnTo>
                  <a:lnTo>
                    <a:pt x="185254" y="1378546"/>
                  </a:lnTo>
                  <a:lnTo>
                    <a:pt x="149339" y="1462214"/>
                  </a:lnTo>
                  <a:lnTo>
                    <a:pt x="117043" y="1547736"/>
                  </a:lnTo>
                  <a:lnTo>
                    <a:pt x="88442" y="1635010"/>
                  </a:lnTo>
                  <a:lnTo>
                    <a:pt x="63652" y="1723948"/>
                  </a:lnTo>
                  <a:lnTo>
                    <a:pt x="42748" y="1814449"/>
                  </a:lnTo>
                  <a:lnTo>
                    <a:pt x="25844" y="1906409"/>
                  </a:lnTo>
                  <a:lnTo>
                    <a:pt x="13017" y="1999754"/>
                  </a:lnTo>
                  <a:lnTo>
                    <a:pt x="4368" y="2094369"/>
                  </a:lnTo>
                  <a:lnTo>
                    <a:pt x="0" y="2190165"/>
                  </a:lnTo>
                  <a:lnTo>
                    <a:pt x="0" y="2286800"/>
                  </a:lnTo>
                  <a:lnTo>
                    <a:pt x="4368" y="2382596"/>
                  </a:lnTo>
                  <a:lnTo>
                    <a:pt x="13017" y="2477211"/>
                  </a:lnTo>
                  <a:lnTo>
                    <a:pt x="25844" y="2570556"/>
                  </a:lnTo>
                  <a:lnTo>
                    <a:pt x="42748" y="2662517"/>
                  </a:lnTo>
                  <a:lnTo>
                    <a:pt x="63652" y="2753017"/>
                  </a:lnTo>
                  <a:lnTo>
                    <a:pt x="88442" y="2841955"/>
                  </a:lnTo>
                  <a:lnTo>
                    <a:pt x="117043" y="2929229"/>
                  </a:lnTo>
                  <a:lnTo>
                    <a:pt x="149339" y="3014751"/>
                  </a:lnTo>
                  <a:lnTo>
                    <a:pt x="185254" y="3098431"/>
                  </a:lnTo>
                  <a:lnTo>
                    <a:pt x="224675" y="3180156"/>
                  </a:lnTo>
                  <a:lnTo>
                    <a:pt x="267525" y="3259848"/>
                  </a:lnTo>
                  <a:lnTo>
                    <a:pt x="313690" y="3337407"/>
                  </a:lnTo>
                  <a:lnTo>
                    <a:pt x="363093" y="3412731"/>
                  </a:lnTo>
                  <a:lnTo>
                    <a:pt x="415620" y="3485731"/>
                  </a:lnTo>
                  <a:lnTo>
                    <a:pt x="471195" y="3556317"/>
                  </a:lnTo>
                  <a:lnTo>
                    <a:pt x="529704" y="3624376"/>
                  </a:lnTo>
                  <a:lnTo>
                    <a:pt x="591070" y="3689832"/>
                  </a:lnTo>
                  <a:lnTo>
                    <a:pt x="655193" y="3752583"/>
                  </a:lnTo>
                  <a:lnTo>
                    <a:pt x="721956" y="3812540"/>
                  </a:lnTo>
                  <a:lnTo>
                    <a:pt x="791298" y="3869588"/>
                  </a:lnTo>
                  <a:lnTo>
                    <a:pt x="863104" y="3923652"/>
                  </a:lnTo>
                  <a:lnTo>
                    <a:pt x="937285" y="3974630"/>
                  </a:lnTo>
                  <a:lnTo>
                    <a:pt x="1013726" y="4022433"/>
                  </a:lnTo>
                  <a:lnTo>
                    <a:pt x="1092365" y="4066946"/>
                  </a:lnTo>
                  <a:lnTo>
                    <a:pt x="1173086" y="4108094"/>
                  </a:lnTo>
                  <a:lnTo>
                    <a:pt x="1255801" y="4145775"/>
                  </a:lnTo>
                  <a:lnTo>
                    <a:pt x="1340408" y="4179900"/>
                  </a:lnTo>
                  <a:lnTo>
                    <a:pt x="1426832" y="4210354"/>
                  </a:lnTo>
                  <a:lnTo>
                    <a:pt x="1514944" y="4237063"/>
                  </a:lnTo>
                  <a:lnTo>
                    <a:pt x="1604670" y="4259923"/>
                  </a:lnTo>
                  <a:lnTo>
                    <a:pt x="1695919" y="4278846"/>
                  </a:lnTo>
                  <a:lnTo>
                    <a:pt x="1788579" y="4293717"/>
                  </a:lnTo>
                  <a:lnTo>
                    <a:pt x="1882571" y="4304462"/>
                  </a:lnTo>
                  <a:lnTo>
                    <a:pt x="1977796" y="4310977"/>
                  </a:lnTo>
                  <a:lnTo>
                    <a:pt x="2074151" y="4313174"/>
                  </a:lnTo>
                  <a:lnTo>
                    <a:pt x="2170506" y="4310977"/>
                  </a:lnTo>
                  <a:lnTo>
                    <a:pt x="2265718" y="4304462"/>
                  </a:lnTo>
                  <a:lnTo>
                    <a:pt x="2359710" y="4293717"/>
                  </a:lnTo>
                  <a:lnTo>
                    <a:pt x="2452382" y="4278846"/>
                  </a:lnTo>
                  <a:lnTo>
                    <a:pt x="2543619" y="4259923"/>
                  </a:lnTo>
                  <a:lnTo>
                    <a:pt x="2633345" y="4237063"/>
                  </a:lnTo>
                  <a:lnTo>
                    <a:pt x="2721470" y="4210354"/>
                  </a:lnTo>
                  <a:lnTo>
                    <a:pt x="2807881" y="4179900"/>
                  </a:lnTo>
                  <a:lnTo>
                    <a:pt x="2892488" y="4145775"/>
                  </a:lnTo>
                  <a:lnTo>
                    <a:pt x="2975203" y="4108094"/>
                  </a:lnTo>
                  <a:lnTo>
                    <a:pt x="3055924" y="4066946"/>
                  </a:lnTo>
                  <a:lnTo>
                    <a:pt x="3134563" y="4022433"/>
                  </a:lnTo>
                  <a:lnTo>
                    <a:pt x="3211017" y="3974630"/>
                  </a:lnTo>
                  <a:lnTo>
                    <a:pt x="3285185" y="3923652"/>
                  </a:lnTo>
                  <a:lnTo>
                    <a:pt x="3356991" y="3869588"/>
                  </a:lnTo>
                  <a:lnTo>
                    <a:pt x="3426333" y="3812540"/>
                  </a:lnTo>
                  <a:lnTo>
                    <a:pt x="3493109" y="3752583"/>
                  </a:lnTo>
                  <a:lnTo>
                    <a:pt x="3557219" y="3689832"/>
                  </a:lnTo>
                  <a:lnTo>
                    <a:pt x="3618585" y="3624376"/>
                  </a:lnTo>
                  <a:lnTo>
                    <a:pt x="3677094" y="3556317"/>
                  </a:lnTo>
                  <a:lnTo>
                    <a:pt x="3732669" y="3485731"/>
                  </a:lnTo>
                  <a:lnTo>
                    <a:pt x="3785197" y="3412731"/>
                  </a:lnTo>
                  <a:lnTo>
                    <a:pt x="3834600" y="3337407"/>
                  </a:lnTo>
                  <a:lnTo>
                    <a:pt x="3880764" y="3259848"/>
                  </a:lnTo>
                  <a:lnTo>
                    <a:pt x="3923614" y="3180156"/>
                  </a:lnTo>
                  <a:lnTo>
                    <a:pt x="3963035" y="3098431"/>
                  </a:lnTo>
                  <a:lnTo>
                    <a:pt x="3998950" y="3014751"/>
                  </a:lnTo>
                  <a:lnTo>
                    <a:pt x="4031246" y="2929229"/>
                  </a:lnTo>
                  <a:lnTo>
                    <a:pt x="4059847" y="2841955"/>
                  </a:lnTo>
                  <a:lnTo>
                    <a:pt x="4084637" y="2753017"/>
                  </a:lnTo>
                  <a:lnTo>
                    <a:pt x="4105541" y="2662517"/>
                  </a:lnTo>
                  <a:lnTo>
                    <a:pt x="4122458" y="2570556"/>
                  </a:lnTo>
                  <a:lnTo>
                    <a:pt x="4135272" y="2477211"/>
                  </a:lnTo>
                  <a:lnTo>
                    <a:pt x="4143921" y="2382596"/>
                  </a:lnTo>
                  <a:lnTo>
                    <a:pt x="4148290" y="2286800"/>
                  </a:lnTo>
                  <a:close/>
                </a:path>
                <a:path w="4312920" h="4313555">
                  <a:moveTo>
                    <a:pt x="4312628" y="545973"/>
                  </a:moveTo>
                  <a:lnTo>
                    <a:pt x="3821252" y="491375"/>
                  </a:lnTo>
                  <a:lnTo>
                    <a:pt x="3766655" y="0"/>
                  </a:lnTo>
                  <a:lnTo>
                    <a:pt x="3166084" y="600570"/>
                  </a:lnTo>
                  <a:lnTo>
                    <a:pt x="3198850" y="884478"/>
                  </a:lnTo>
                  <a:lnTo>
                    <a:pt x="2325293" y="1758022"/>
                  </a:lnTo>
                  <a:lnTo>
                    <a:pt x="2278164" y="1736534"/>
                  </a:lnTo>
                  <a:lnTo>
                    <a:pt x="2228672" y="1718449"/>
                  </a:lnTo>
                  <a:lnTo>
                    <a:pt x="2177097" y="1704568"/>
                  </a:lnTo>
                  <a:lnTo>
                    <a:pt x="2123681" y="1695653"/>
                  </a:lnTo>
                  <a:lnTo>
                    <a:pt x="2068690" y="1692516"/>
                  </a:lnTo>
                  <a:lnTo>
                    <a:pt x="2021751" y="1694522"/>
                  </a:lnTo>
                  <a:lnTo>
                    <a:pt x="1975904" y="1700453"/>
                  </a:lnTo>
                  <a:lnTo>
                    <a:pt x="1931276" y="1710131"/>
                  </a:lnTo>
                  <a:lnTo>
                    <a:pt x="1888070" y="1723390"/>
                  </a:lnTo>
                  <a:lnTo>
                    <a:pt x="1846440" y="1740077"/>
                  </a:lnTo>
                  <a:lnTo>
                    <a:pt x="1806562" y="1759991"/>
                  </a:lnTo>
                  <a:lnTo>
                    <a:pt x="1768576" y="1783003"/>
                  </a:lnTo>
                  <a:lnTo>
                    <a:pt x="1732686" y="1808911"/>
                  </a:lnTo>
                  <a:lnTo>
                    <a:pt x="1699031" y="1837575"/>
                  </a:lnTo>
                  <a:lnTo>
                    <a:pt x="1667789" y="1868817"/>
                  </a:lnTo>
                  <a:lnTo>
                    <a:pt x="1639125" y="1902472"/>
                  </a:lnTo>
                  <a:lnTo>
                    <a:pt x="1613204" y="1938375"/>
                  </a:lnTo>
                  <a:lnTo>
                    <a:pt x="1590205" y="1976348"/>
                  </a:lnTo>
                  <a:lnTo>
                    <a:pt x="1570278" y="2016239"/>
                  </a:lnTo>
                  <a:lnTo>
                    <a:pt x="1553603" y="2057869"/>
                  </a:lnTo>
                  <a:lnTo>
                    <a:pt x="1540332" y="2101075"/>
                  </a:lnTo>
                  <a:lnTo>
                    <a:pt x="1530654" y="2145690"/>
                  </a:lnTo>
                  <a:lnTo>
                    <a:pt x="1524723" y="2191550"/>
                  </a:lnTo>
                  <a:lnTo>
                    <a:pt x="1522717" y="2238489"/>
                  </a:lnTo>
                  <a:lnTo>
                    <a:pt x="1524723" y="2285415"/>
                  </a:lnTo>
                  <a:lnTo>
                    <a:pt x="1530654" y="2331275"/>
                  </a:lnTo>
                  <a:lnTo>
                    <a:pt x="1540332" y="2375890"/>
                  </a:lnTo>
                  <a:lnTo>
                    <a:pt x="1553603" y="2419096"/>
                  </a:lnTo>
                  <a:lnTo>
                    <a:pt x="1570278" y="2460726"/>
                  </a:lnTo>
                  <a:lnTo>
                    <a:pt x="1590205" y="2500617"/>
                  </a:lnTo>
                  <a:lnTo>
                    <a:pt x="1613204" y="2538590"/>
                  </a:lnTo>
                  <a:lnTo>
                    <a:pt x="1639125" y="2574493"/>
                  </a:lnTo>
                  <a:lnTo>
                    <a:pt x="1667789" y="2608148"/>
                  </a:lnTo>
                  <a:lnTo>
                    <a:pt x="1699031" y="2639390"/>
                  </a:lnTo>
                  <a:lnTo>
                    <a:pt x="1732686" y="2668054"/>
                  </a:lnTo>
                  <a:lnTo>
                    <a:pt x="1768576" y="2693962"/>
                  </a:lnTo>
                  <a:lnTo>
                    <a:pt x="1806562" y="2716974"/>
                  </a:lnTo>
                  <a:lnTo>
                    <a:pt x="1846440" y="2736888"/>
                  </a:lnTo>
                  <a:lnTo>
                    <a:pt x="1888070" y="2753576"/>
                  </a:lnTo>
                  <a:lnTo>
                    <a:pt x="1931276" y="2766834"/>
                  </a:lnTo>
                  <a:lnTo>
                    <a:pt x="1975904" y="2776512"/>
                  </a:lnTo>
                  <a:lnTo>
                    <a:pt x="2021751" y="2782443"/>
                  </a:lnTo>
                  <a:lnTo>
                    <a:pt x="2068690" y="2784449"/>
                  </a:lnTo>
                  <a:lnTo>
                    <a:pt x="2115616" y="2782443"/>
                  </a:lnTo>
                  <a:lnTo>
                    <a:pt x="2161476" y="2776512"/>
                  </a:lnTo>
                  <a:lnTo>
                    <a:pt x="2206091" y="2766834"/>
                  </a:lnTo>
                  <a:lnTo>
                    <a:pt x="2249297" y="2753576"/>
                  </a:lnTo>
                  <a:lnTo>
                    <a:pt x="2290927" y="2736888"/>
                  </a:lnTo>
                  <a:lnTo>
                    <a:pt x="2330818" y="2716974"/>
                  </a:lnTo>
                  <a:lnTo>
                    <a:pt x="2368791" y="2693962"/>
                  </a:lnTo>
                  <a:lnTo>
                    <a:pt x="2404694" y="2668054"/>
                  </a:lnTo>
                  <a:lnTo>
                    <a:pt x="2438349" y="2639390"/>
                  </a:lnTo>
                  <a:lnTo>
                    <a:pt x="2469591" y="2608148"/>
                  </a:lnTo>
                  <a:lnTo>
                    <a:pt x="2498255" y="2574493"/>
                  </a:lnTo>
                  <a:lnTo>
                    <a:pt x="2524175" y="2538590"/>
                  </a:lnTo>
                  <a:lnTo>
                    <a:pt x="2547175" y="2500617"/>
                  </a:lnTo>
                  <a:lnTo>
                    <a:pt x="2567101" y="2460726"/>
                  </a:lnTo>
                  <a:lnTo>
                    <a:pt x="2583777" y="2419096"/>
                  </a:lnTo>
                  <a:lnTo>
                    <a:pt x="2597035" y="2375890"/>
                  </a:lnTo>
                  <a:lnTo>
                    <a:pt x="2606713" y="2331275"/>
                  </a:lnTo>
                  <a:lnTo>
                    <a:pt x="2612644" y="2285415"/>
                  </a:lnTo>
                  <a:lnTo>
                    <a:pt x="2614663" y="2238489"/>
                  </a:lnTo>
                  <a:lnTo>
                    <a:pt x="2612085" y="2184057"/>
                  </a:lnTo>
                  <a:lnTo>
                    <a:pt x="2604528" y="2131999"/>
                  </a:lnTo>
                  <a:lnTo>
                    <a:pt x="2592247" y="2082025"/>
                  </a:lnTo>
                  <a:lnTo>
                    <a:pt x="2575522" y="2033892"/>
                  </a:lnTo>
                  <a:lnTo>
                    <a:pt x="2554605" y="1987334"/>
                  </a:lnTo>
                  <a:lnTo>
                    <a:pt x="3428161" y="1113777"/>
                  </a:lnTo>
                  <a:lnTo>
                    <a:pt x="3712057" y="1146543"/>
                  </a:lnTo>
                  <a:lnTo>
                    <a:pt x="4312628" y="545973"/>
                  </a:lnTo>
                  <a:close/>
                </a:path>
              </a:pathLst>
            </a:custGeom>
            <a:solidFill>
              <a:srgbClr val="D50092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18609" y="276225"/>
            <a:ext cx="3401567" cy="65817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4184" y="1871662"/>
            <a:ext cx="3846829" cy="24307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36525" marR="5080" indent="-123825">
              <a:lnSpc>
                <a:spcPct val="100800"/>
              </a:lnSpc>
              <a:spcBef>
                <a:spcPts val="85"/>
              </a:spcBef>
            </a:pPr>
            <a:r>
              <a:rPr sz="1800" b="1" i="1" spc="10" dirty="0">
                <a:latin typeface="Arial"/>
                <a:cs typeface="Arial"/>
              </a:rPr>
              <a:t>“The </a:t>
            </a:r>
            <a:r>
              <a:rPr sz="1800" b="1" i="1" spc="-10" dirty="0">
                <a:latin typeface="Arial"/>
                <a:cs typeface="Arial"/>
              </a:rPr>
              <a:t>FUTURE </a:t>
            </a:r>
            <a:r>
              <a:rPr sz="1800" b="1" i="1" spc="10" dirty="0">
                <a:latin typeface="Arial"/>
                <a:cs typeface="Arial"/>
              </a:rPr>
              <a:t>is </a:t>
            </a:r>
            <a:r>
              <a:rPr sz="1800" b="1" i="1" spc="-5" dirty="0">
                <a:latin typeface="Arial"/>
                <a:cs typeface="Arial"/>
              </a:rPr>
              <a:t>unlimited </a:t>
            </a:r>
            <a:r>
              <a:rPr sz="1800" b="1" i="1" spc="-20" dirty="0">
                <a:latin typeface="Arial"/>
                <a:cs typeface="Arial"/>
              </a:rPr>
              <a:t>for </a:t>
            </a:r>
            <a:r>
              <a:rPr sz="1800" b="1" i="1" spc="-1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NETWORK</a:t>
            </a:r>
            <a:r>
              <a:rPr sz="1800" b="1" i="1" spc="-10" dirty="0">
                <a:latin typeface="Arial"/>
                <a:cs typeface="Arial"/>
              </a:rPr>
              <a:t> </a:t>
            </a:r>
            <a:r>
              <a:rPr sz="1800" b="1" i="1" spc="-25" dirty="0">
                <a:latin typeface="Arial"/>
                <a:cs typeface="Arial"/>
              </a:rPr>
              <a:t>MARKETING</a:t>
            </a:r>
            <a:r>
              <a:rPr sz="1800" b="1" i="1" spc="185" dirty="0">
                <a:latin typeface="Arial"/>
                <a:cs typeface="Arial"/>
              </a:rPr>
              <a:t> </a:t>
            </a:r>
            <a:r>
              <a:rPr sz="1800" b="1" i="1" spc="-5" dirty="0">
                <a:latin typeface="Arial"/>
                <a:cs typeface="Arial"/>
              </a:rPr>
              <a:t>and</a:t>
            </a:r>
            <a:r>
              <a:rPr sz="1800" b="1" i="1" spc="-30" dirty="0">
                <a:latin typeface="Arial"/>
                <a:cs typeface="Arial"/>
              </a:rPr>
              <a:t> </a:t>
            </a:r>
            <a:r>
              <a:rPr sz="1800" b="1" i="1" spc="-35" dirty="0">
                <a:latin typeface="Arial"/>
                <a:cs typeface="Arial"/>
              </a:rPr>
              <a:t>soon </a:t>
            </a:r>
            <a:r>
              <a:rPr sz="1800" b="1" i="1" spc="-484" dirty="0">
                <a:latin typeface="Arial"/>
                <a:cs typeface="Arial"/>
              </a:rPr>
              <a:t> </a:t>
            </a:r>
            <a:r>
              <a:rPr sz="1800" b="1" i="1" spc="10" dirty="0">
                <a:latin typeface="Arial"/>
                <a:cs typeface="Arial"/>
              </a:rPr>
              <a:t>it </a:t>
            </a:r>
            <a:r>
              <a:rPr sz="1800" b="1" i="1" spc="15" dirty="0">
                <a:latin typeface="Arial"/>
                <a:cs typeface="Arial"/>
              </a:rPr>
              <a:t>will </a:t>
            </a:r>
            <a:r>
              <a:rPr sz="1800" b="1" i="1" spc="10" dirty="0">
                <a:latin typeface="Arial"/>
                <a:cs typeface="Arial"/>
              </a:rPr>
              <a:t>be </a:t>
            </a:r>
            <a:r>
              <a:rPr sz="1800" b="1" i="1" spc="-10" dirty="0">
                <a:latin typeface="Arial"/>
                <a:cs typeface="Arial"/>
              </a:rPr>
              <a:t>one </a:t>
            </a:r>
            <a:r>
              <a:rPr sz="1800" b="1" i="1" spc="-30" dirty="0">
                <a:latin typeface="Arial"/>
                <a:cs typeface="Arial"/>
              </a:rPr>
              <a:t>of </a:t>
            </a:r>
            <a:r>
              <a:rPr sz="1800" b="1" i="1" spc="5" dirty="0">
                <a:latin typeface="Arial"/>
                <a:cs typeface="Arial"/>
              </a:rPr>
              <a:t>the </a:t>
            </a:r>
            <a:r>
              <a:rPr sz="1800" b="1" i="1" spc="-30" dirty="0">
                <a:latin typeface="Arial"/>
                <a:cs typeface="Arial"/>
              </a:rPr>
              <a:t>most </a:t>
            </a:r>
            <a:r>
              <a:rPr sz="1800" b="1" i="1" spc="-25" dirty="0">
                <a:latin typeface="Arial"/>
                <a:cs typeface="Arial"/>
              </a:rPr>
              <a:t> </a:t>
            </a:r>
            <a:r>
              <a:rPr sz="1800" b="1" i="1" spc="-20" dirty="0">
                <a:latin typeface="Arial"/>
                <a:cs typeface="Arial"/>
              </a:rPr>
              <a:t>respected</a:t>
            </a:r>
            <a:r>
              <a:rPr sz="1800" b="1" i="1" spc="114" dirty="0">
                <a:latin typeface="Arial"/>
                <a:cs typeface="Arial"/>
              </a:rPr>
              <a:t> </a:t>
            </a:r>
            <a:r>
              <a:rPr sz="1800" b="1" i="1" spc="-10" dirty="0">
                <a:latin typeface="Arial"/>
                <a:cs typeface="Arial"/>
              </a:rPr>
              <a:t>business</a:t>
            </a:r>
            <a:r>
              <a:rPr sz="1800" b="1" i="1" spc="65" dirty="0">
                <a:latin typeface="Arial"/>
                <a:cs typeface="Arial"/>
              </a:rPr>
              <a:t> </a:t>
            </a:r>
            <a:r>
              <a:rPr sz="1800" b="1" i="1" spc="-10" dirty="0">
                <a:latin typeface="Arial"/>
                <a:cs typeface="Arial"/>
              </a:rPr>
              <a:t>methods</a:t>
            </a:r>
            <a:endParaRPr sz="1800">
              <a:latin typeface="Arial"/>
              <a:cs typeface="Arial"/>
            </a:endParaRPr>
          </a:p>
          <a:p>
            <a:pPr marL="136525">
              <a:lnSpc>
                <a:spcPct val="100000"/>
              </a:lnSpc>
              <a:spcBef>
                <a:spcPts val="15"/>
              </a:spcBef>
            </a:pPr>
            <a:r>
              <a:rPr sz="1800" b="1" i="1" spc="10" dirty="0">
                <a:latin typeface="Arial"/>
                <a:cs typeface="Arial"/>
              </a:rPr>
              <a:t>in</a:t>
            </a:r>
            <a:r>
              <a:rPr sz="1800" b="1" i="1" spc="-40" dirty="0">
                <a:latin typeface="Arial"/>
                <a:cs typeface="Arial"/>
              </a:rPr>
              <a:t> </a:t>
            </a:r>
            <a:r>
              <a:rPr sz="1800" b="1" i="1" spc="5" dirty="0">
                <a:latin typeface="Arial"/>
                <a:cs typeface="Arial"/>
              </a:rPr>
              <a:t>the</a:t>
            </a:r>
            <a:r>
              <a:rPr sz="1800" b="1" i="1" spc="-20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world.”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50">
              <a:latin typeface="Arial"/>
              <a:cs typeface="Arial"/>
            </a:endParaRPr>
          </a:p>
          <a:p>
            <a:pPr marL="1651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- </a:t>
            </a:r>
            <a:r>
              <a:rPr sz="1550" spc="-5" dirty="0">
                <a:latin typeface="Calibri"/>
                <a:cs typeface="Calibri"/>
              </a:rPr>
              <a:t>Brian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spc="-30" dirty="0">
                <a:latin typeface="Calibri"/>
                <a:cs typeface="Calibri"/>
              </a:rPr>
              <a:t>Tracy,</a:t>
            </a:r>
            <a:endParaRPr sz="1550">
              <a:latin typeface="Calibri"/>
              <a:cs typeface="Calibri"/>
            </a:endParaRPr>
          </a:p>
          <a:p>
            <a:pPr marL="288925" marR="1003300">
              <a:lnSpc>
                <a:spcPct val="100899"/>
              </a:lnSpc>
              <a:spcBef>
                <a:spcPts val="100"/>
              </a:spcBef>
            </a:pPr>
            <a:r>
              <a:rPr sz="1550" spc="-5" dirty="0">
                <a:latin typeface="Calibri"/>
                <a:cs typeface="Calibri"/>
              </a:rPr>
              <a:t>World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-5" dirty="0">
                <a:latin typeface="Calibri"/>
                <a:cs typeface="Calibri"/>
              </a:rPr>
              <a:t>Renowned</a:t>
            </a:r>
            <a:r>
              <a:rPr sz="1550" spc="14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Entrepreneur </a:t>
            </a:r>
            <a:r>
              <a:rPr sz="1550" spc="-335" dirty="0">
                <a:latin typeface="Calibri"/>
                <a:cs typeface="Calibri"/>
              </a:rPr>
              <a:t> </a:t>
            </a:r>
            <a:r>
              <a:rPr sz="1550" spc="5" dirty="0">
                <a:latin typeface="Calibri"/>
                <a:cs typeface="Calibri"/>
              </a:rPr>
              <a:t>and</a:t>
            </a:r>
            <a:r>
              <a:rPr sz="1550" spc="10" dirty="0">
                <a:latin typeface="Calibri"/>
                <a:cs typeface="Calibri"/>
              </a:rPr>
              <a:t> </a:t>
            </a:r>
            <a:r>
              <a:rPr sz="1550" spc="20" dirty="0">
                <a:latin typeface="Calibri"/>
                <a:cs typeface="Calibri"/>
              </a:rPr>
              <a:t>MLM</a:t>
            </a:r>
            <a:r>
              <a:rPr sz="1550" spc="2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Expert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0059" y="447992"/>
            <a:ext cx="2919730" cy="8782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45"/>
              </a:spcBef>
            </a:pPr>
            <a:r>
              <a:rPr sz="2750" dirty="0">
                <a:solidFill>
                  <a:srgbClr val="D50092"/>
                </a:solidFill>
              </a:rPr>
              <a:t>ENDEAVOR </a:t>
            </a:r>
            <a:r>
              <a:rPr sz="2750" spc="5" dirty="0">
                <a:solidFill>
                  <a:srgbClr val="D50092"/>
                </a:solidFill>
              </a:rPr>
              <a:t> </a:t>
            </a:r>
            <a:r>
              <a:rPr sz="2750" spc="30" dirty="0">
                <a:solidFill>
                  <a:srgbClr val="000000"/>
                </a:solidFill>
              </a:rPr>
              <a:t>OPPORTUN</a:t>
            </a:r>
            <a:r>
              <a:rPr sz="2750" spc="-20" dirty="0">
                <a:solidFill>
                  <a:srgbClr val="000000"/>
                </a:solidFill>
              </a:rPr>
              <a:t>I</a:t>
            </a:r>
            <a:r>
              <a:rPr sz="2750" spc="30" dirty="0">
                <a:solidFill>
                  <a:srgbClr val="000000"/>
                </a:solidFill>
              </a:rPr>
              <a:t>T</a:t>
            </a:r>
            <a:r>
              <a:rPr sz="2750" spc="20" dirty="0">
                <a:solidFill>
                  <a:srgbClr val="000000"/>
                </a:solidFill>
              </a:rPr>
              <a:t>Y</a:t>
            </a:r>
            <a:endParaRPr sz="2750"/>
          </a:p>
        </p:txBody>
      </p:sp>
      <p:grpSp>
        <p:nvGrpSpPr>
          <p:cNvPr id="5" name="object 5"/>
          <p:cNvGrpSpPr/>
          <p:nvPr/>
        </p:nvGrpSpPr>
        <p:grpSpPr>
          <a:xfrm>
            <a:off x="6667500" y="428625"/>
            <a:ext cx="5295900" cy="5305425"/>
            <a:chOff x="6667500" y="428625"/>
            <a:chExt cx="5295900" cy="5305425"/>
          </a:xfrm>
        </p:grpSpPr>
        <p:sp>
          <p:nvSpPr>
            <p:cNvPr id="6" name="object 6"/>
            <p:cNvSpPr/>
            <p:nvPr/>
          </p:nvSpPr>
          <p:spPr>
            <a:xfrm>
              <a:off x="8815058" y="3020324"/>
              <a:ext cx="829944" cy="377190"/>
            </a:xfrm>
            <a:custGeom>
              <a:avLst/>
              <a:gdLst/>
              <a:ahLst/>
              <a:cxnLst/>
              <a:rect l="l" t="t" r="r" b="b"/>
              <a:pathLst>
                <a:path w="829945" h="377189">
                  <a:moveTo>
                    <a:pt x="829558" y="0"/>
                  </a:moveTo>
                  <a:lnTo>
                    <a:pt x="0" y="0"/>
                  </a:lnTo>
                  <a:lnTo>
                    <a:pt x="0" y="377071"/>
                  </a:lnTo>
                  <a:lnTo>
                    <a:pt x="829558" y="377072"/>
                  </a:lnTo>
                  <a:lnTo>
                    <a:pt x="829558" y="320511"/>
                  </a:lnTo>
                  <a:lnTo>
                    <a:pt x="94268" y="320511"/>
                  </a:lnTo>
                  <a:lnTo>
                    <a:pt x="56560" y="282803"/>
                  </a:lnTo>
                  <a:lnTo>
                    <a:pt x="56560" y="94267"/>
                  </a:lnTo>
                  <a:lnTo>
                    <a:pt x="94268" y="56560"/>
                  </a:lnTo>
                  <a:lnTo>
                    <a:pt x="829558" y="56561"/>
                  </a:lnTo>
                  <a:lnTo>
                    <a:pt x="829558" y="0"/>
                  </a:lnTo>
                  <a:close/>
                </a:path>
                <a:path w="829945" h="377189">
                  <a:moveTo>
                    <a:pt x="829558" y="56561"/>
                  </a:moveTo>
                  <a:lnTo>
                    <a:pt x="744716" y="56561"/>
                  </a:lnTo>
                  <a:lnTo>
                    <a:pt x="772997" y="84841"/>
                  </a:lnTo>
                  <a:lnTo>
                    <a:pt x="772997" y="292230"/>
                  </a:lnTo>
                  <a:lnTo>
                    <a:pt x="744717" y="320511"/>
                  </a:lnTo>
                  <a:lnTo>
                    <a:pt x="829558" y="320511"/>
                  </a:lnTo>
                  <a:lnTo>
                    <a:pt x="829558" y="56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54423" y="3114592"/>
              <a:ext cx="150828" cy="18853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922512" y="2763926"/>
              <a:ext cx="640080" cy="473709"/>
            </a:xfrm>
            <a:custGeom>
              <a:avLst/>
              <a:gdLst/>
              <a:ahLst/>
              <a:cxnLst/>
              <a:rect l="l" t="t" r="r" b="b"/>
              <a:pathLst>
                <a:path w="640079" h="473710">
                  <a:moveTo>
                    <a:pt x="99923" y="444944"/>
                  </a:moveTo>
                  <a:lnTo>
                    <a:pt x="97713" y="433933"/>
                  </a:lnTo>
                  <a:lnTo>
                    <a:pt x="91643" y="424942"/>
                  </a:lnTo>
                  <a:lnTo>
                    <a:pt x="82664" y="418884"/>
                  </a:lnTo>
                  <a:lnTo>
                    <a:pt x="71653" y="416661"/>
                  </a:lnTo>
                  <a:lnTo>
                    <a:pt x="60642" y="418884"/>
                  </a:lnTo>
                  <a:lnTo>
                    <a:pt x="51650" y="424942"/>
                  </a:lnTo>
                  <a:lnTo>
                    <a:pt x="45593" y="433933"/>
                  </a:lnTo>
                  <a:lnTo>
                    <a:pt x="43370" y="444944"/>
                  </a:lnTo>
                  <a:lnTo>
                    <a:pt x="45593" y="455955"/>
                  </a:lnTo>
                  <a:lnTo>
                    <a:pt x="51650" y="464934"/>
                  </a:lnTo>
                  <a:lnTo>
                    <a:pt x="60642" y="471004"/>
                  </a:lnTo>
                  <a:lnTo>
                    <a:pt x="71653" y="473214"/>
                  </a:lnTo>
                  <a:lnTo>
                    <a:pt x="82664" y="471004"/>
                  </a:lnTo>
                  <a:lnTo>
                    <a:pt x="91643" y="464934"/>
                  </a:lnTo>
                  <a:lnTo>
                    <a:pt x="97713" y="455955"/>
                  </a:lnTo>
                  <a:lnTo>
                    <a:pt x="99923" y="444944"/>
                  </a:lnTo>
                  <a:close/>
                </a:path>
                <a:path w="640079" h="473710">
                  <a:moveTo>
                    <a:pt x="546760" y="98971"/>
                  </a:moveTo>
                  <a:lnTo>
                    <a:pt x="507161" y="0"/>
                  </a:lnTo>
                  <a:lnTo>
                    <a:pt x="0" y="207391"/>
                  </a:lnTo>
                  <a:lnTo>
                    <a:pt x="290347" y="149885"/>
                  </a:lnTo>
                  <a:lnTo>
                    <a:pt x="476059" y="74472"/>
                  </a:lnTo>
                  <a:lnTo>
                    <a:pt x="490194" y="110286"/>
                  </a:lnTo>
                  <a:lnTo>
                    <a:pt x="546760" y="98971"/>
                  </a:lnTo>
                  <a:close/>
                </a:path>
                <a:path w="640079" h="473710">
                  <a:moveTo>
                    <a:pt x="571271" y="444944"/>
                  </a:moveTo>
                  <a:lnTo>
                    <a:pt x="569048" y="433933"/>
                  </a:lnTo>
                  <a:lnTo>
                    <a:pt x="562991" y="424942"/>
                  </a:lnTo>
                  <a:lnTo>
                    <a:pt x="553999" y="418884"/>
                  </a:lnTo>
                  <a:lnTo>
                    <a:pt x="542988" y="416661"/>
                  </a:lnTo>
                  <a:lnTo>
                    <a:pt x="531977" y="418884"/>
                  </a:lnTo>
                  <a:lnTo>
                    <a:pt x="522986" y="424942"/>
                  </a:lnTo>
                  <a:lnTo>
                    <a:pt x="516928" y="433933"/>
                  </a:lnTo>
                  <a:lnTo>
                    <a:pt x="514705" y="444944"/>
                  </a:lnTo>
                  <a:lnTo>
                    <a:pt x="516928" y="455955"/>
                  </a:lnTo>
                  <a:lnTo>
                    <a:pt x="522986" y="464934"/>
                  </a:lnTo>
                  <a:lnTo>
                    <a:pt x="531977" y="471004"/>
                  </a:lnTo>
                  <a:lnTo>
                    <a:pt x="542988" y="473214"/>
                  </a:lnTo>
                  <a:lnTo>
                    <a:pt x="553999" y="471004"/>
                  </a:lnTo>
                  <a:lnTo>
                    <a:pt x="562991" y="464934"/>
                  </a:lnTo>
                  <a:lnTo>
                    <a:pt x="569048" y="455955"/>
                  </a:lnTo>
                  <a:lnTo>
                    <a:pt x="571271" y="444944"/>
                  </a:lnTo>
                  <a:close/>
                </a:path>
                <a:path w="640079" h="473710">
                  <a:moveTo>
                    <a:pt x="640080" y="218694"/>
                  </a:moveTo>
                  <a:lnTo>
                    <a:pt x="621233" y="122542"/>
                  </a:lnTo>
                  <a:lnTo>
                    <a:pt x="137642" y="218694"/>
                  </a:lnTo>
                  <a:lnTo>
                    <a:pt x="427037" y="218694"/>
                  </a:lnTo>
                  <a:lnTo>
                    <a:pt x="575983" y="189471"/>
                  </a:lnTo>
                  <a:lnTo>
                    <a:pt x="582587" y="218694"/>
                  </a:lnTo>
                  <a:lnTo>
                    <a:pt x="640080" y="2186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63000" y="2628836"/>
              <a:ext cx="928687" cy="9286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67500" y="428625"/>
              <a:ext cx="5295900" cy="53054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67150" y="2105025"/>
            <a:ext cx="2065655" cy="1362075"/>
            <a:chOff x="3867150" y="2105025"/>
            <a:chExt cx="2065655" cy="13620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22519" y="2289965"/>
              <a:ext cx="1309771" cy="990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67150" y="2105025"/>
              <a:ext cx="1733550" cy="13620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76700" y="2314575"/>
              <a:ext cx="1133475" cy="76200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33279" y="1695450"/>
            <a:ext cx="1262380" cy="1186180"/>
            <a:chOff x="133279" y="1695450"/>
            <a:chExt cx="1262380" cy="118618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3279" y="1704837"/>
              <a:ext cx="1262139" cy="117648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8125" y="1695450"/>
              <a:ext cx="1057275" cy="97155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1855" y="957897"/>
            <a:ext cx="8935720" cy="6858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spc="30" dirty="0">
                <a:solidFill>
                  <a:srgbClr val="000000"/>
                </a:solidFill>
              </a:rPr>
              <a:t>ENTRUST</a:t>
            </a:r>
            <a:r>
              <a:rPr sz="2750" spc="50" dirty="0">
                <a:solidFill>
                  <a:srgbClr val="000000"/>
                </a:solidFill>
              </a:rPr>
              <a:t> </a:t>
            </a:r>
            <a:r>
              <a:rPr sz="2750" spc="30" dirty="0">
                <a:solidFill>
                  <a:srgbClr val="000000"/>
                </a:solidFill>
              </a:rPr>
              <a:t>ENZACTA</a:t>
            </a:r>
            <a:endParaRPr sz="2750"/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550" spc="25" dirty="0">
                <a:solidFill>
                  <a:srgbClr val="BEBEBE"/>
                </a:solidFill>
              </a:rPr>
              <a:t>THE</a:t>
            </a:r>
            <a:r>
              <a:rPr sz="1550" spc="70" dirty="0">
                <a:solidFill>
                  <a:srgbClr val="BEBEBE"/>
                </a:solidFill>
              </a:rPr>
              <a:t> </a:t>
            </a:r>
            <a:r>
              <a:rPr sz="1550" spc="5" dirty="0">
                <a:solidFill>
                  <a:srgbClr val="BEBEBE"/>
                </a:solidFill>
              </a:rPr>
              <a:t>PREMIERE</a:t>
            </a:r>
            <a:r>
              <a:rPr sz="1550" spc="229" dirty="0">
                <a:solidFill>
                  <a:srgbClr val="BEBEBE"/>
                </a:solidFill>
              </a:rPr>
              <a:t> </a:t>
            </a:r>
            <a:r>
              <a:rPr sz="1550" spc="15" dirty="0">
                <a:solidFill>
                  <a:srgbClr val="BEBEBE"/>
                </a:solidFill>
              </a:rPr>
              <a:t>HEALTH</a:t>
            </a:r>
            <a:r>
              <a:rPr sz="1550" spc="125" dirty="0">
                <a:solidFill>
                  <a:srgbClr val="BEBEBE"/>
                </a:solidFill>
              </a:rPr>
              <a:t> </a:t>
            </a:r>
            <a:r>
              <a:rPr sz="1550" spc="20" dirty="0">
                <a:solidFill>
                  <a:srgbClr val="BEBEBE"/>
                </a:solidFill>
              </a:rPr>
              <a:t>COMPANY</a:t>
            </a:r>
            <a:r>
              <a:rPr sz="1550" spc="215" dirty="0">
                <a:solidFill>
                  <a:srgbClr val="BEBEBE"/>
                </a:solidFill>
              </a:rPr>
              <a:t> </a:t>
            </a:r>
            <a:r>
              <a:rPr sz="1550" spc="25" dirty="0">
                <a:solidFill>
                  <a:srgbClr val="BEBEBE"/>
                </a:solidFill>
              </a:rPr>
              <a:t>MAKING</a:t>
            </a:r>
            <a:r>
              <a:rPr sz="1550" spc="50" dirty="0">
                <a:solidFill>
                  <a:srgbClr val="BEBEBE"/>
                </a:solidFill>
              </a:rPr>
              <a:t> </a:t>
            </a:r>
            <a:r>
              <a:rPr sz="1550" spc="20" dirty="0">
                <a:solidFill>
                  <a:srgbClr val="BEBEBE"/>
                </a:solidFill>
              </a:rPr>
              <a:t>A</a:t>
            </a:r>
            <a:r>
              <a:rPr sz="1550" spc="65" dirty="0">
                <a:solidFill>
                  <a:srgbClr val="BEBEBE"/>
                </a:solidFill>
              </a:rPr>
              <a:t> </a:t>
            </a:r>
            <a:r>
              <a:rPr sz="1550" spc="5" dirty="0">
                <a:solidFill>
                  <a:srgbClr val="BEBEBE"/>
                </a:solidFill>
              </a:rPr>
              <a:t>DIFFERENCE,</a:t>
            </a:r>
            <a:r>
              <a:rPr sz="1550" spc="310" dirty="0">
                <a:solidFill>
                  <a:srgbClr val="BEBEBE"/>
                </a:solidFill>
              </a:rPr>
              <a:t> </a:t>
            </a:r>
            <a:r>
              <a:rPr sz="1550" dirty="0">
                <a:solidFill>
                  <a:srgbClr val="BEBEBE"/>
                </a:solidFill>
              </a:rPr>
              <a:t>YEAR</a:t>
            </a:r>
            <a:r>
              <a:rPr sz="1550" spc="220" dirty="0">
                <a:solidFill>
                  <a:srgbClr val="BEBEBE"/>
                </a:solidFill>
              </a:rPr>
              <a:t> </a:t>
            </a:r>
            <a:r>
              <a:rPr sz="1550" spc="5" dirty="0">
                <a:solidFill>
                  <a:srgbClr val="BEBEBE"/>
                </a:solidFill>
              </a:rPr>
              <a:t>AFTER</a:t>
            </a:r>
            <a:r>
              <a:rPr sz="1550" spc="140" dirty="0">
                <a:solidFill>
                  <a:srgbClr val="BEBEBE"/>
                </a:solidFill>
              </a:rPr>
              <a:t> </a:t>
            </a:r>
            <a:r>
              <a:rPr sz="1550" dirty="0">
                <a:solidFill>
                  <a:srgbClr val="BEBEBE"/>
                </a:solidFill>
              </a:rPr>
              <a:t>YEAR</a:t>
            </a:r>
            <a:endParaRPr sz="1550"/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20318" y="1968911"/>
            <a:ext cx="654986" cy="59111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61962" y="3244786"/>
            <a:ext cx="1539875" cy="1673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AC1A96"/>
                </a:solidFill>
                <a:latin typeface="Arial"/>
                <a:cs typeface="Arial"/>
              </a:rPr>
              <a:t>ENZACTA Opens </a:t>
            </a:r>
            <a:r>
              <a:rPr sz="1200" b="1" spc="-20" dirty="0">
                <a:solidFill>
                  <a:srgbClr val="AC1A96"/>
                </a:solidFill>
                <a:latin typeface="Arial"/>
                <a:cs typeface="Arial"/>
              </a:rPr>
              <a:t>In </a:t>
            </a:r>
            <a:r>
              <a:rPr sz="1200" b="1" spc="-1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-30" dirty="0">
                <a:solidFill>
                  <a:srgbClr val="AC1A96"/>
                </a:solidFill>
                <a:latin typeface="Arial"/>
                <a:cs typeface="Arial"/>
              </a:rPr>
              <a:t>M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ex</a:t>
            </a:r>
            <a:r>
              <a:rPr sz="1200" b="1" spc="-35" dirty="0">
                <a:solidFill>
                  <a:srgbClr val="AC1A96"/>
                </a:solidFill>
                <a:latin typeface="Arial"/>
                <a:cs typeface="Arial"/>
              </a:rPr>
              <a:t>i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co</a:t>
            </a:r>
            <a:r>
              <a:rPr sz="1200" b="1" spc="6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W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h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u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ss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85" dirty="0">
                <a:solidFill>
                  <a:srgbClr val="A6A6A6"/>
                </a:solidFill>
                <a:latin typeface="Arial"/>
                <a:cs typeface="Arial"/>
              </a:rPr>
              <a:t>H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ll’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  love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of the people and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culture.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After living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with 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his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family in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Mexico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and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developing other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Latin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American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markets,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he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saw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the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compassion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and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importance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of the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family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unit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within</a:t>
            </a:r>
            <a:r>
              <a:rPr sz="1050" spc="9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Mexico.</a:t>
            </a:r>
            <a:endParaRPr sz="10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60265" y="3248977"/>
            <a:ext cx="1831339" cy="24752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69215">
              <a:lnSpc>
                <a:spcPct val="99500"/>
              </a:lnSpc>
              <a:spcBef>
                <a:spcPts val="110"/>
              </a:spcBef>
            </a:pP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r>
              <a:rPr sz="1200" b="1" spc="-35" dirty="0">
                <a:solidFill>
                  <a:srgbClr val="AC1A96"/>
                </a:solidFill>
                <a:latin typeface="Arial"/>
                <a:cs typeface="Arial"/>
              </a:rPr>
              <a:t>l</a:t>
            </a:r>
            <a:r>
              <a:rPr sz="1200" b="1" spc="-30" dirty="0">
                <a:solidFill>
                  <a:srgbClr val="AC1A96"/>
                </a:solidFill>
                <a:latin typeface="Arial"/>
                <a:cs typeface="Arial"/>
              </a:rPr>
              <a:t>f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r>
              <a:rPr sz="1200" b="1" spc="4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AC1A96"/>
                </a:solidFill>
                <a:latin typeface="Arial"/>
                <a:cs typeface="Arial"/>
              </a:rPr>
              <a:t>PS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P</a:t>
            </a:r>
            <a:r>
              <a:rPr sz="1200" b="1" spc="-9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AC1A96"/>
                </a:solidFill>
                <a:latin typeface="Arial"/>
                <a:cs typeface="Arial"/>
              </a:rPr>
              <a:t>F</a:t>
            </a:r>
            <a:r>
              <a:rPr sz="1200" b="1" spc="-40" dirty="0">
                <a:solidFill>
                  <a:srgbClr val="AC1A96"/>
                </a:solidFill>
                <a:latin typeface="Arial"/>
                <a:cs typeface="Arial"/>
              </a:rPr>
              <a:t>O</a:t>
            </a:r>
            <a:r>
              <a:rPr sz="1200" b="1" spc="30" dirty="0">
                <a:solidFill>
                  <a:srgbClr val="AC1A96"/>
                </a:solidFill>
                <a:latin typeface="Arial"/>
                <a:cs typeface="Arial"/>
              </a:rPr>
              <a:t>R</a:t>
            </a:r>
            <a:r>
              <a:rPr sz="1200" b="1" spc="10" dirty="0">
                <a:solidFill>
                  <a:srgbClr val="AC1A96"/>
                </a:solidFill>
                <a:latin typeface="Arial"/>
                <a:cs typeface="Arial"/>
              </a:rPr>
              <a:t>T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E  </a:t>
            </a:r>
            <a:r>
              <a:rPr sz="1200" b="1" spc="-5" dirty="0">
                <a:solidFill>
                  <a:srgbClr val="AC1A96"/>
                </a:solidFill>
                <a:latin typeface="Arial"/>
                <a:cs typeface="Arial"/>
              </a:rPr>
              <a:t>Introduced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When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Mr.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Hall 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was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first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introduced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to this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amazing</a:t>
            </a:r>
            <a:r>
              <a:rPr sz="1050" spc="8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product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made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solely </a:t>
            </a:r>
            <a:r>
              <a:rPr sz="1050" spc="-27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f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m</a:t>
            </a:r>
            <a:r>
              <a:rPr sz="1050" spc="-4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c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,</a:t>
            </a:r>
            <a:r>
              <a:rPr sz="1050" spc="-6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h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qu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ck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y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ea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ne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d 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that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there 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was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nothing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in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the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world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that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performed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the</a:t>
            </a:r>
            <a:endParaRPr sz="1050">
              <a:latin typeface="Arial"/>
              <a:cs typeface="Arial"/>
            </a:endParaRPr>
          </a:p>
          <a:p>
            <a:pPr marL="12700" marR="66675">
              <a:lnSpc>
                <a:spcPct val="99300"/>
              </a:lnSpc>
              <a:spcBef>
                <a:spcPts val="25"/>
              </a:spcBef>
            </a:pP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way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this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product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did.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Cultivated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in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Thailand,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he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named</a:t>
            </a:r>
            <a:r>
              <a:rPr sz="1050" spc="28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the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first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version of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this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product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alfa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PSP</a:t>
            </a:r>
            <a:r>
              <a:rPr sz="1050" spc="3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FORTE</a:t>
            </a: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101299"/>
              </a:lnSpc>
            </a:pP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afte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-4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P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ys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cc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ha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d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P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ept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de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s. 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f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PS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P</a:t>
            </a:r>
            <a:r>
              <a:rPr sz="1050" spc="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30" dirty="0">
                <a:solidFill>
                  <a:srgbClr val="A6A6A6"/>
                </a:solidFill>
                <a:latin typeface="Arial"/>
                <a:cs typeface="Arial"/>
              </a:rPr>
              <a:t>F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30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-9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v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en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ua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ll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y 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became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the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alfa </a:t>
            </a:r>
            <a:r>
              <a:rPr sz="1050" spc="-45" dirty="0">
                <a:solidFill>
                  <a:srgbClr val="A6A6A6"/>
                </a:solidFill>
                <a:latin typeface="Arial"/>
                <a:cs typeface="Arial"/>
              </a:rPr>
              <a:t>PXP</a:t>
            </a:r>
            <a:r>
              <a:rPr sz="1050" spc="-4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FORTE 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90" dirty="0">
                <a:solidFill>
                  <a:srgbClr val="A6A6A6"/>
                </a:solidFill>
                <a:latin typeface="Arial"/>
                <a:cs typeface="Arial"/>
              </a:rPr>
              <a:t>w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9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l k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no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w</a:t>
            </a:r>
            <a:r>
              <a:rPr sz="1050" spc="-8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toda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y.</a:t>
            </a:r>
            <a:endParaRPr sz="10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067675" y="3239198"/>
            <a:ext cx="1780539" cy="1210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ENZACTA</a:t>
            </a:r>
            <a:r>
              <a:rPr sz="1200" b="1" spc="-2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Spain</a:t>
            </a:r>
            <a:endParaRPr sz="1200">
              <a:latin typeface="Arial"/>
              <a:cs typeface="Arial"/>
            </a:endParaRPr>
          </a:p>
          <a:p>
            <a:pPr marL="12700" marR="13970">
              <a:lnSpc>
                <a:spcPts val="1280"/>
              </a:lnSpc>
              <a:spcBef>
                <a:spcPts val="170"/>
              </a:spcBef>
            </a:pP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Opens</a:t>
            </a:r>
            <a:r>
              <a:rPr sz="1200" b="1" spc="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ENZACTA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has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entered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the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European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market </a:t>
            </a:r>
            <a:r>
              <a:rPr sz="1050" spc="-28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85" dirty="0">
                <a:solidFill>
                  <a:srgbClr val="A6A6A6"/>
                </a:solidFill>
                <a:latin typeface="Arial"/>
                <a:cs typeface="Arial"/>
              </a:rPr>
              <a:t>w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h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ch</a:t>
            </a:r>
            <a:r>
              <a:rPr sz="1050" spc="10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g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v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0" dirty="0">
                <a:solidFill>
                  <a:srgbClr val="A6A6A6"/>
                </a:solidFill>
                <a:latin typeface="Arial"/>
                <a:cs typeface="Arial"/>
              </a:rPr>
              <a:t>M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-75" dirty="0">
                <a:solidFill>
                  <a:srgbClr val="A6A6A6"/>
                </a:solidFill>
                <a:latin typeface="Arial"/>
                <a:cs typeface="Arial"/>
              </a:rPr>
              <a:t>x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n </a:t>
            </a:r>
            <a:r>
              <a:rPr sz="1050" spc="-1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B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endParaRPr sz="1050">
              <a:latin typeface="Arial"/>
              <a:cs typeface="Arial"/>
            </a:endParaRPr>
          </a:p>
          <a:p>
            <a:pPr marL="12700" marR="5080">
              <a:lnSpc>
                <a:spcPts val="1200"/>
              </a:lnSpc>
              <a:spcBef>
                <a:spcPts val="55"/>
              </a:spcBef>
            </a:pP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chance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to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expand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their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bu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ne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ss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spc="2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u</a:t>
            </a:r>
            <a:r>
              <a:rPr sz="1050" spc="25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op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-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h</a:t>
            </a:r>
            <a:r>
              <a:rPr sz="1050" spc="25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oug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h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425"/>
              </a:lnSpc>
            </a:pP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Spanish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speaking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country</a:t>
            </a:r>
            <a:r>
              <a:rPr sz="1200" spc="5" dirty="0">
                <a:solidFill>
                  <a:srgbClr val="A6A6A6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067675" y="4612576"/>
            <a:ext cx="1760220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sz="1200" b="1" spc="-15" dirty="0">
                <a:solidFill>
                  <a:srgbClr val="AC1A96"/>
                </a:solidFill>
                <a:latin typeface="Arial"/>
                <a:cs typeface="Arial"/>
              </a:rPr>
              <a:t>alfa</a:t>
            </a:r>
            <a:r>
              <a:rPr sz="1200" b="1" spc="3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AC1A96"/>
                </a:solidFill>
                <a:latin typeface="Arial"/>
                <a:cs typeface="Arial"/>
              </a:rPr>
              <a:t>DHA</a:t>
            </a:r>
            <a:r>
              <a:rPr sz="1200" b="1" spc="-8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AC1A96"/>
                </a:solidFill>
                <a:latin typeface="Arial"/>
                <a:cs typeface="Arial"/>
              </a:rPr>
              <a:t>Is</a:t>
            </a:r>
            <a:r>
              <a:rPr sz="1200" b="1" spc="4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AC1A96"/>
                </a:solidFill>
                <a:latin typeface="Arial"/>
                <a:cs typeface="Arial"/>
              </a:rPr>
              <a:t>Launched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99300"/>
              </a:lnSpc>
              <a:spcBef>
                <a:spcPts val="5"/>
              </a:spcBef>
            </a:pP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unique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product from 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Europe</a:t>
            </a:r>
            <a:r>
              <a:rPr sz="1050" spc="-6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with</a:t>
            </a:r>
            <a:r>
              <a:rPr sz="1050" spc="10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its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Omega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3</a:t>
            </a:r>
            <a:r>
              <a:rPr sz="1050" spc="-6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that </a:t>
            </a:r>
            <a:r>
              <a:rPr sz="1050" spc="-27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ha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bo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h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spc="-75" dirty="0">
                <a:solidFill>
                  <a:srgbClr val="A6A6A6"/>
                </a:solidFill>
                <a:latin typeface="Arial"/>
                <a:cs typeface="Arial"/>
              </a:rPr>
              <a:t>x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dan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an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d 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an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spc="-75" dirty="0">
                <a:solidFill>
                  <a:srgbClr val="A6A6A6"/>
                </a:solidFill>
                <a:latin typeface="Arial"/>
                <a:cs typeface="Arial"/>
              </a:rPr>
              <a:t>x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dan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.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30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h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90" dirty="0">
                <a:solidFill>
                  <a:srgbClr val="A6A6A6"/>
                </a:solidFill>
                <a:latin typeface="Arial"/>
                <a:cs typeface="Arial"/>
              </a:rPr>
              <a:t>w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he</a:t>
            </a:r>
            <a:r>
              <a:rPr sz="1050" spc="25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2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h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endParaRPr sz="1050">
              <a:latin typeface="Arial"/>
              <a:cs typeface="Arial"/>
            </a:endParaRPr>
          </a:p>
          <a:p>
            <a:pPr marL="12700" marR="81280">
              <a:lnSpc>
                <a:spcPts val="1280"/>
              </a:lnSpc>
              <a:spcBef>
                <a:spcPts val="40"/>
              </a:spcBef>
            </a:pP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ENZACTA</a:t>
            </a:r>
            <a:r>
              <a:rPr sz="1050" spc="10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term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Bio-Oxidant </a:t>
            </a:r>
            <a:r>
              <a:rPr sz="1050" spc="-27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comes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 from.</a:t>
            </a:r>
            <a:endParaRPr sz="10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60600" y="3245103"/>
            <a:ext cx="1690370" cy="21697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203200">
              <a:lnSpc>
                <a:spcPct val="99100"/>
              </a:lnSpc>
              <a:spcBef>
                <a:spcPts val="110"/>
              </a:spcBef>
            </a:pPr>
            <a:r>
              <a:rPr sz="1200" b="1" spc="-5" dirty="0">
                <a:solidFill>
                  <a:srgbClr val="AC1A96"/>
                </a:solidFill>
                <a:latin typeface="Arial"/>
                <a:cs typeface="Arial"/>
              </a:rPr>
              <a:t>Industry</a:t>
            </a:r>
            <a:r>
              <a:rPr sz="1200" b="1" spc="3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Leading </a:t>
            </a:r>
            <a:r>
              <a:rPr sz="1200" b="1" spc="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AC1A96"/>
                </a:solidFill>
                <a:latin typeface="Arial"/>
                <a:cs typeface="Arial"/>
              </a:rPr>
              <a:t>Multi-Dimensional </a:t>
            </a:r>
            <a:r>
              <a:rPr sz="1200" b="1" spc="-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AC1A96"/>
                </a:solidFill>
                <a:latin typeface="Arial"/>
                <a:cs typeface="Arial"/>
              </a:rPr>
              <a:t>Marketing</a:t>
            </a:r>
            <a:r>
              <a:rPr sz="1200" b="1" spc="4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AC1A96"/>
                </a:solidFill>
                <a:latin typeface="Arial"/>
                <a:cs typeface="Arial"/>
              </a:rPr>
              <a:t>(MDM)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ts val="1245"/>
              </a:lnSpc>
            </a:pP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Exclusive</a:t>
            </a:r>
            <a:r>
              <a:rPr sz="1050" spc="8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concept</a:t>
            </a:r>
            <a:r>
              <a:rPr sz="1050" spc="-7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allows</a:t>
            </a:r>
            <a:endParaRPr sz="1050" dirty="0">
              <a:latin typeface="Arial"/>
              <a:cs typeface="Arial"/>
            </a:endParaRPr>
          </a:p>
          <a:p>
            <a:pPr marL="12700" marR="5080">
              <a:lnSpc>
                <a:spcPct val="99800"/>
              </a:lnSpc>
              <a:spcBef>
                <a:spcPts val="20"/>
              </a:spcBef>
            </a:pP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for</a:t>
            </a:r>
            <a:r>
              <a:rPr sz="1050" spc="-6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the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injection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of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additional </a:t>
            </a:r>
            <a:r>
              <a:rPr sz="1050" spc="-27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income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for </a:t>
            </a:r>
            <a:r>
              <a:rPr sz="1050" spc="-35" dirty="0">
                <a:solidFill>
                  <a:srgbClr val="A6A6A6"/>
                </a:solidFill>
                <a:latin typeface="Arial"/>
                <a:cs typeface="Arial"/>
              </a:rPr>
              <a:t>IBO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from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venues </a:t>
            </a:r>
            <a:r>
              <a:rPr sz="1050" spc="-28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never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before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seen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in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the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industry.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Most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companies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 derive third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party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incomes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f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m</a:t>
            </a:r>
            <a:r>
              <a:rPr sz="1050" spc="-4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v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ou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ou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s,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an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d  k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p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h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p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f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f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r 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themselves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or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shareholders </a:t>
            </a:r>
            <a:r>
              <a:rPr sz="1050" spc="-28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only.</a:t>
            </a:r>
            <a:endParaRPr sz="1050" dirty="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95250" y="1533525"/>
            <a:ext cx="11978005" cy="1714500"/>
            <a:chOff x="95250" y="1533525"/>
            <a:chExt cx="11978005" cy="1714500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86525" y="1609725"/>
              <a:ext cx="1114425" cy="155257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96075" y="1819275"/>
              <a:ext cx="514350" cy="9525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91525" y="1562100"/>
              <a:ext cx="1200226" cy="166687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01075" y="1771650"/>
              <a:ext cx="600075" cy="10668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37620" y="1875498"/>
              <a:ext cx="1116034" cy="111614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33675" y="1952625"/>
              <a:ext cx="742950" cy="7620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9550" y="2876486"/>
              <a:ext cx="11863451" cy="17621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5250" y="1533525"/>
              <a:ext cx="1657350" cy="1714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04800" y="1743075"/>
              <a:ext cx="1057275" cy="111442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14850" y="1552575"/>
              <a:ext cx="1066888" cy="155257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724400" y="1762125"/>
              <a:ext cx="466725" cy="952500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0055606" y="3234309"/>
            <a:ext cx="1790700" cy="1645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99900"/>
              </a:lnSpc>
              <a:spcBef>
                <a:spcPts val="100"/>
              </a:spcBef>
            </a:pPr>
            <a:r>
              <a:rPr sz="1200" b="1" spc="-15" dirty="0">
                <a:solidFill>
                  <a:srgbClr val="AC1A96"/>
                </a:solidFill>
                <a:latin typeface="Arial"/>
                <a:cs typeface="Arial"/>
              </a:rPr>
              <a:t>alfa </a:t>
            </a:r>
            <a:r>
              <a:rPr sz="1200" b="1" spc="5" dirty="0">
                <a:solidFill>
                  <a:srgbClr val="AC1A96"/>
                </a:solidFill>
                <a:latin typeface="Arial"/>
                <a:cs typeface="Arial"/>
              </a:rPr>
              <a:t>Energy </a:t>
            </a:r>
            <a:r>
              <a:rPr sz="1200" b="1" spc="-20" dirty="0">
                <a:solidFill>
                  <a:srgbClr val="AC1A96"/>
                </a:solidFill>
                <a:latin typeface="Arial"/>
                <a:cs typeface="Arial"/>
              </a:rPr>
              <a:t>Is </a:t>
            </a:r>
            <a:r>
              <a:rPr sz="1200" b="1" spc="5" dirty="0">
                <a:solidFill>
                  <a:srgbClr val="AC1A96"/>
                </a:solidFill>
                <a:latin typeface="Arial"/>
                <a:cs typeface="Arial"/>
              </a:rPr>
              <a:t>Launched </a:t>
            </a:r>
            <a:r>
              <a:rPr sz="1200" b="1" spc="-32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product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of the </a:t>
            </a:r>
            <a:r>
              <a:rPr sz="1050" spc="-40" dirty="0">
                <a:solidFill>
                  <a:srgbClr val="A6A6A6"/>
                </a:solidFill>
                <a:latin typeface="Arial"/>
                <a:cs typeface="Arial"/>
              </a:rPr>
              <a:t>US. </a:t>
            </a:r>
            <a:r>
              <a:rPr sz="1050" spc="-3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ENZACTA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introduced 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ENERGY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to help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improve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absorption</a:t>
            </a:r>
            <a:r>
              <a:rPr sz="1050" spc="3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(Bio-Ready),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assist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in 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PH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balancing the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body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which</a:t>
            </a:r>
            <a:r>
              <a:rPr sz="1050" spc="10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is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important</a:t>
            </a:r>
            <a:r>
              <a:rPr sz="1050" spc="-6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to</a:t>
            </a:r>
            <a:endParaRPr sz="1050">
              <a:latin typeface="Arial"/>
              <a:cs typeface="Arial"/>
            </a:endParaRPr>
          </a:p>
          <a:p>
            <a:pPr marL="12700" marR="290195">
              <a:lnSpc>
                <a:spcPct val="98400"/>
              </a:lnSpc>
              <a:spcBef>
                <a:spcPts val="35"/>
              </a:spcBef>
            </a:pP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all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health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conditions,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and </a:t>
            </a:r>
            <a:r>
              <a:rPr sz="1050" spc="-27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create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more oxygen in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the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blood.</a:t>
            </a:r>
            <a:endParaRPr sz="10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58469" y="2868929"/>
            <a:ext cx="444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0" dirty="0">
                <a:solidFill>
                  <a:srgbClr val="FFFFFF"/>
                </a:solidFill>
                <a:latin typeface="Arial Black"/>
                <a:cs typeface="Arial Black"/>
              </a:rPr>
              <a:t>2003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135751" y="2864802"/>
            <a:ext cx="441959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0" dirty="0">
                <a:solidFill>
                  <a:srgbClr val="FFFFFF"/>
                </a:solidFill>
                <a:latin typeface="Arial Black"/>
                <a:cs typeface="Arial Black"/>
              </a:rPr>
              <a:t>20</a:t>
            </a:r>
            <a:r>
              <a:rPr sz="1200" spc="25" dirty="0">
                <a:solidFill>
                  <a:srgbClr val="FFFFFF"/>
                </a:solidFill>
                <a:latin typeface="Arial Black"/>
                <a:cs typeface="Arial Black"/>
              </a:rPr>
              <a:t>0</a:t>
            </a:r>
            <a:r>
              <a:rPr sz="1200" dirty="0">
                <a:solidFill>
                  <a:srgbClr val="FFFFFF"/>
                </a:solidFill>
                <a:latin typeface="Arial Black"/>
                <a:cs typeface="Arial Black"/>
              </a:rPr>
              <a:t>4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066151" y="2868929"/>
            <a:ext cx="444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0" dirty="0">
                <a:solidFill>
                  <a:srgbClr val="FFFFFF"/>
                </a:solidFill>
                <a:latin typeface="Arial Black"/>
                <a:cs typeface="Arial Black"/>
              </a:rPr>
              <a:t>2005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146800" y="3254311"/>
            <a:ext cx="1594485" cy="1353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AC1A96"/>
                </a:solidFill>
                <a:latin typeface="Arial"/>
                <a:cs typeface="Arial"/>
              </a:rPr>
              <a:t>alfa</a:t>
            </a:r>
            <a:r>
              <a:rPr sz="1200" b="1" spc="3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AC1A96"/>
                </a:solidFill>
                <a:latin typeface="Arial"/>
                <a:cs typeface="Arial"/>
              </a:rPr>
              <a:t>HFI</a:t>
            </a:r>
            <a:r>
              <a:rPr sz="1200" b="1" spc="-7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AC1A96"/>
                </a:solidFill>
                <a:latin typeface="Arial"/>
                <a:cs typeface="Arial"/>
              </a:rPr>
              <a:t>Is</a:t>
            </a:r>
            <a:r>
              <a:rPr sz="1200" b="1" spc="3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5" dirty="0">
                <a:solidFill>
                  <a:srgbClr val="AC1A96"/>
                </a:solidFill>
                <a:latin typeface="Arial"/>
                <a:cs typeface="Arial"/>
              </a:rPr>
              <a:t>Launched </a:t>
            </a:r>
            <a:r>
              <a:rPr sz="1200" b="1" spc="1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050" spc="-90" dirty="0">
                <a:solidFill>
                  <a:srgbClr val="A6A6A6"/>
                </a:solidFill>
                <a:latin typeface="Arial"/>
                <a:cs typeface="Arial"/>
              </a:rPr>
              <a:t>U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qu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B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spc="9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ead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y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p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odu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ct  consisting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of 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Humic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&amp;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30" dirty="0">
                <a:solidFill>
                  <a:srgbClr val="A6A6A6"/>
                </a:solidFill>
                <a:latin typeface="Arial"/>
                <a:cs typeface="Arial"/>
              </a:rPr>
              <a:t>F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u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v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d</a:t>
            </a:r>
            <a:r>
              <a:rPr sz="1050" spc="9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b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ough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h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e  marketplace. 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Humic</a:t>
            </a:r>
            <a:r>
              <a:rPr sz="1050" spc="229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Acid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is</a:t>
            </a:r>
            <a:r>
              <a:rPr sz="1050" spc="2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rich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in</a:t>
            </a:r>
            <a:r>
              <a:rPr sz="1050" spc="2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minerals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and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aids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in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the defense and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p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aga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st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v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u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25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200" dirty="0">
                <a:solidFill>
                  <a:srgbClr val="A6A6A6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146800" y="4761547"/>
            <a:ext cx="1584960" cy="872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100"/>
              </a:spcBef>
            </a:pPr>
            <a:r>
              <a:rPr sz="1200" b="1" spc="20" dirty="0">
                <a:solidFill>
                  <a:srgbClr val="AC1A96"/>
                </a:solidFill>
                <a:latin typeface="Arial"/>
                <a:cs typeface="Arial"/>
              </a:rPr>
              <a:t>E</a:t>
            </a:r>
            <a:r>
              <a:rPr sz="1200" b="1" spc="30" dirty="0">
                <a:solidFill>
                  <a:srgbClr val="AC1A96"/>
                </a:solidFill>
                <a:latin typeface="Arial"/>
                <a:cs typeface="Arial"/>
              </a:rPr>
              <a:t>N</a:t>
            </a:r>
            <a:r>
              <a:rPr sz="1200" b="1" spc="-65" dirty="0">
                <a:solidFill>
                  <a:srgbClr val="AC1A96"/>
                </a:solidFill>
                <a:latin typeface="Arial"/>
                <a:cs typeface="Arial"/>
              </a:rPr>
              <a:t>Z</a:t>
            </a:r>
            <a:r>
              <a:rPr sz="1200" b="1" spc="-45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r>
              <a:rPr sz="1200" b="1" spc="30" dirty="0">
                <a:solidFill>
                  <a:srgbClr val="AC1A96"/>
                </a:solidFill>
                <a:latin typeface="Arial"/>
                <a:cs typeface="Arial"/>
              </a:rPr>
              <a:t>C</a:t>
            </a:r>
            <a:r>
              <a:rPr sz="1200" b="1" spc="-65" dirty="0">
                <a:solidFill>
                  <a:srgbClr val="AC1A96"/>
                </a:solidFill>
                <a:latin typeface="Arial"/>
                <a:cs typeface="Arial"/>
              </a:rPr>
              <a:t>T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r>
              <a:rPr sz="1200" b="1" spc="-8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AC1A96"/>
                </a:solidFill>
                <a:latin typeface="Arial"/>
                <a:cs typeface="Arial"/>
              </a:rPr>
              <a:t>P</a:t>
            </a:r>
            <a:r>
              <a:rPr sz="1200" b="1" spc="10" dirty="0">
                <a:solidFill>
                  <a:srgbClr val="AC1A96"/>
                </a:solidFill>
                <a:latin typeface="Arial"/>
                <a:cs typeface="Arial"/>
              </a:rPr>
              <a:t>h</a:t>
            </a:r>
            <a:r>
              <a:rPr sz="1200" b="1" spc="-35" dirty="0">
                <a:solidFill>
                  <a:srgbClr val="AC1A96"/>
                </a:solidFill>
                <a:latin typeface="Arial"/>
                <a:cs typeface="Arial"/>
              </a:rPr>
              <a:t>ili</a:t>
            </a:r>
            <a:r>
              <a:rPr sz="1200" b="1" spc="10" dirty="0">
                <a:solidFill>
                  <a:srgbClr val="AC1A96"/>
                </a:solidFill>
                <a:latin typeface="Arial"/>
                <a:cs typeface="Arial"/>
              </a:rPr>
              <a:t>pp</a:t>
            </a:r>
            <a:r>
              <a:rPr sz="1200" b="1" spc="-35" dirty="0">
                <a:solidFill>
                  <a:srgbClr val="AC1A96"/>
                </a:solidFill>
                <a:latin typeface="Arial"/>
                <a:cs typeface="Arial"/>
              </a:rPr>
              <a:t>i</a:t>
            </a:r>
            <a:r>
              <a:rPr sz="1200" b="1" spc="10" dirty="0">
                <a:solidFill>
                  <a:srgbClr val="AC1A96"/>
                </a:solidFill>
                <a:latin typeface="Arial"/>
                <a:cs typeface="Arial"/>
              </a:rPr>
              <a:t>n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es  Opens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ENZACTA’s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first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-80" dirty="0">
                <a:solidFill>
                  <a:srgbClr val="A6A6A6"/>
                </a:solidFill>
                <a:latin typeface="Arial"/>
                <a:cs typeface="Arial"/>
              </a:rPr>
              <a:t>x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pan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m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k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,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90" dirty="0">
                <a:solidFill>
                  <a:srgbClr val="A6A6A6"/>
                </a:solidFill>
                <a:latin typeface="Arial"/>
                <a:cs typeface="Arial"/>
              </a:rPr>
              <a:t>w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he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e 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peop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u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y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k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no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w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h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e  benefits</a:t>
            </a:r>
            <a:r>
              <a:rPr sz="1050" spc="-7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of</a:t>
            </a:r>
            <a:r>
              <a:rPr sz="1050" spc="-6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rice.</a:t>
            </a:r>
            <a:endParaRPr sz="1050">
              <a:latin typeface="Arial"/>
              <a:cs typeface="Arial"/>
            </a:endParaRPr>
          </a:p>
        </p:txBody>
      </p:sp>
      <p:pic>
        <p:nvPicPr>
          <p:cNvPr id="34" name="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591800" y="1676400"/>
            <a:ext cx="676275" cy="128587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9A2177B-33E9-49FF-BC04-25D3832CC8CB}"/>
              </a:ext>
            </a:extLst>
          </p:cNvPr>
          <p:cNvSpPr txBox="1"/>
          <p:nvPr/>
        </p:nvSpPr>
        <p:spPr>
          <a:xfrm>
            <a:off x="1309295" y="2530977"/>
            <a:ext cx="1075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AUTHORIZED DISTRIBUTOR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050" y="4371975"/>
            <a:ext cx="2929255" cy="2486025"/>
            <a:chOff x="19050" y="4371975"/>
            <a:chExt cx="2929255" cy="24860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919" y="4381437"/>
              <a:ext cx="2910356" cy="247656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9050" y="4371975"/>
              <a:ext cx="2619375" cy="2486025"/>
            </a:xfrm>
            <a:custGeom>
              <a:avLst/>
              <a:gdLst/>
              <a:ahLst/>
              <a:cxnLst/>
              <a:rect l="l" t="t" r="r" b="b"/>
              <a:pathLst>
                <a:path w="2619375" h="2486025">
                  <a:moveTo>
                    <a:pt x="2619375" y="0"/>
                  </a:moveTo>
                  <a:lnTo>
                    <a:pt x="0" y="0"/>
                  </a:lnTo>
                  <a:lnTo>
                    <a:pt x="0" y="2486023"/>
                  </a:lnTo>
                  <a:lnTo>
                    <a:pt x="2619375" y="2486023"/>
                  </a:lnTo>
                  <a:lnTo>
                    <a:pt x="2619375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71565" y="2761009"/>
            <a:ext cx="7844174" cy="30300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143300" y="4228462"/>
            <a:ext cx="3163570" cy="2629535"/>
            <a:chOff x="6143300" y="4228462"/>
            <a:chExt cx="3163570" cy="262953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43300" y="4228462"/>
              <a:ext cx="3163274" cy="262953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96024" y="4343399"/>
              <a:ext cx="2733675" cy="2514599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9372224" y="4228462"/>
            <a:ext cx="2820035" cy="2629535"/>
            <a:chOff x="9372224" y="4228462"/>
            <a:chExt cx="2820035" cy="262953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72224" y="4228462"/>
              <a:ext cx="2819775" cy="262953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25000" y="4343399"/>
              <a:ext cx="2667000" cy="251459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01650" y="5014912"/>
            <a:ext cx="1677035" cy="576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FFFFFF"/>
                </a:solidFill>
                <a:latin typeface="Arial Black"/>
                <a:cs typeface="Arial Black"/>
              </a:rPr>
              <a:t>HEALTH</a:t>
            </a:r>
            <a:endParaRPr sz="1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800" dirty="0">
                <a:solidFill>
                  <a:srgbClr val="FFFFFF"/>
                </a:solidFill>
                <a:latin typeface="Arial Black"/>
                <a:cs typeface="Arial Black"/>
              </a:rPr>
              <a:t>&amp;</a:t>
            </a:r>
            <a:r>
              <a:rPr sz="1800" spc="-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 Black"/>
                <a:cs typeface="Arial Black"/>
              </a:rPr>
              <a:t>WELLNESS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257790" y="4986591"/>
            <a:ext cx="1245235" cy="57721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76200">
              <a:lnSpc>
                <a:spcPct val="100899"/>
              </a:lnSpc>
              <a:spcBef>
                <a:spcPts val="80"/>
              </a:spcBef>
            </a:pPr>
            <a:r>
              <a:rPr sz="1800" spc="-20" dirty="0">
                <a:solidFill>
                  <a:srgbClr val="FFFFFF"/>
                </a:solidFill>
                <a:latin typeface="Arial Black"/>
                <a:cs typeface="Arial Black"/>
              </a:rPr>
              <a:t>WEALTH </a:t>
            </a:r>
            <a:r>
              <a:rPr sz="1800" spc="-5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Arial Black"/>
                <a:cs typeface="Arial Black"/>
              </a:rPr>
              <a:t>CR</a:t>
            </a:r>
            <a:r>
              <a:rPr sz="1800" spc="-30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1800" spc="-13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1800" spc="-10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1800" dirty="0">
                <a:solidFill>
                  <a:srgbClr val="FFFFFF"/>
                </a:solidFill>
                <a:latin typeface="Arial Black"/>
                <a:cs typeface="Arial Black"/>
              </a:rPr>
              <a:t>ON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45605" y="4986591"/>
            <a:ext cx="1905000" cy="57721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247650">
              <a:lnSpc>
                <a:spcPct val="100899"/>
              </a:lnSpc>
              <a:spcBef>
                <a:spcPts val="80"/>
              </a:spcBef>
            </a:pPr>
            <a:r>
              <a:rPr sz="1800" spc="-5" dirty="0">
                <a:solidFill>
                  <a:srgbClr val="FFFFFF"/>
                </a:solidFill>
                <a:latin typeface="Arial Black"/>
                <a:cs typeface="Arial Black"/>
              </a:rPr>
              <a:t>PERSONAL </a:t>
            </a:r>
            <a:r>
              <a:rPr sz="18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Arial Black"/>
                <a:cs typeface="Arial Black"/>
              </a:rPr>
              <a:t>AC</a:t>
            </a:r>
            <a:r>
              <a:rPr sz="18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r>
              <a:rPr sz="1800" spc="-30" dirty="0">
                <a:solidFill>
                  <a:srgbClr val="FFFFFF"/>
                </a:solidFill>
                <a:latin typeface="Arial Black"/>
                <a:cs typeface="Arial Black"/>
              </a:rPr>
              <a:t>IE</a:t>
            </a:r>
            <a:r>
              <a:rPr sz="1800" spc="20" dirty="0">
                <a:solidFill>
                  <a:srgbClr val="FFFFFF"/>
                </a:solidFill>
                <a:latin typeface="Arial Black"/>
                <a:cs typeface="Arial Black"/>
              </a:rPr>
              <a:t>V</a:t>
            </a:r>
            <a:r>
              <a:rPr sz="1800" spc="-30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1800" spc="20" dirty="0">
                <a:solidFill>
                  <a:srgbClr val="FFFFFF"/>
                </a:solidFill>
                <a:latin typeface="Arial Black"/>
                <a:cs typeface="Arial Black"/>
              </a:rPr>
              <a:t>M</a:t>
            </a:r>
            <a:r>
              <a:rPr sz="1800" spc="-30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1800" dirty="0">
                <a:solidFill>
                  <a:srgbClr val="FFFFFF"/>
                </a:solidFill>
                <a:latin typeface="Arial Black"/>
                <a:cs typeface="Arial Black"/>
              </a:rPr>
              <a:t>NT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06270" y="2638726"/>
            <a:ext cx="9154160" cy="1670685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258445">
              <a:lnSpc>
                <a:spcPct val="100000"/>
              </a:lnSpc>
              <a:spcBef>
                <a:spcPts val="309"/>
              </a:spcBef>
            </a:pPr>
            <a:r>
              <a:rPr sz="2750" spc="15" dirty="0">
                <a:solidFill>
                  <a:srgbClr val="FFFFFF"/>
                </a:solidFill>
                <a:latin typeface="Arial Black"/>
                <a:cs typeface="Arial Black"/>
              </a:rPr>
              <a:t>SOLUTIONS</a:t>
            </a:r>
            <a:r>
              <a:rPr sz="2750" spc="1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Arial Black"/>
                <a:cs typeface="Arial Black"/>
              </a:rPr>
              <a:t>TO</a:t>
            </a:r>
            <a:r>
              <a:rPr sz="275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750" spc="30" dirty="0">
                <a:solidFill>
                  <a:srgbClr val="FFFFFF"/>
                </a:solidFill>
                <a:latin typeface="Arial Black"/>
                <a:cs typeface="Arial Black"/>
              </a:rPr>
              <a:t>TRANSFORM</a:t>
            </a:r>
            <a:r>
              <a:rPr sz="2750" spc="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Arial Black"/>
                <a:cs typeface="Arial Black"/>
              </a:rPr>
              <a:t>YOUR </a:t>
            </a:r>
            <a:r>
              <a:rPr sz="2750" spc="15" dirty="0">
                <a:solidFill>
                  <a:srgbClr val="FFFFFF"/>
                </a:solidFill>
                <a:latin typeface="Arial Black"/>
                <a:cs typeface="Arial Black"/>
              </a:rPr>
              <a:t>LIFE</a:t>
            </a:r>
            <a:endParaRPr sz="275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65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tabLst>
                <a:tab pos="5955030" algn="l"/>
              </a:tabLst>
            </a:pPr>
            <a:r>
              <a:rPr sz="2700" b="1" spc="-37" baseline="-20061" dirty="0">
                <a:latin typeface="Arial"/>
                <a:cs typeface="Arial"/>
              </a:rPr>
              <a:t>PRODUCT</a:t>
            </a:r>
            <a:r>
              <a:rPr sz="2700" b="1" spc="187" baseline="-20061" dirty="0">
                <a:latin typeface="Arial"/>
                <a:cs typeface="Arial"/>
              </a:rPr>
              <a:t> </a:t>
            </a:r>
            <a:r>
              <a:rPr sz="2700" b="1" spc="-22" baseline="-20061" dirty="0">
                <a:latin typeface="Arial"/>
                <a:cs typeface="Arial"/>
              </a:rPr>
              <a:t>USERS	</a:t>
            </a:r>
            <a:r>
              <a:rPr sz="1800" b="1" spc="-10" dirty="0">
                <a:latin typeface="Arial"/>
                <a:cs typeface="Arial"/>
              </a:rPr>
              <a:t>OPPORTUNITY</a:t>
            </a:r>
            <a:r>
              <a:rPr sz="1800" b="1" spc="80" dirty="0">
                <a:latin typeface="Arial"/>
                <a:cs typeface="Arial"/>
              </a:rPr>
              <a:t> </a:t>
            </a:r>
            <a:r>
              <a:rPr sz="1800" b="1" spc="10" dirty="0">
                <a:latin typeface="Arial"/>
                <a:cs typeface="Arial"/>
              </a:rPr>
              <a:t>TO</a:t>
            </a:r>
            <a:r>
              <a:rPr sz="1800" b="1" spc="-1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BUILD</a:t>
            </a:r>
            <a:endParaRPr sz="1800">
              <a:latin typeface="Arial"/>
              <a:cs typeface="Arial"/>
            </a:endParaRPr>
          </a:p>
          <a:p>
            <a:pPr marL="5621655">
              <a:lnSpc>
                <a:spcPct val="100000"/>
              </a:lnSpc>
              <a:spcBef>
                <a:spcPts val="20"/>
              </a:spcBef>
            </a:pPr>
            <a:r>
              <a:rPr sz="1800" b="1" dirty="0">
                <a:latin typeface="Arial"/>
                <a:cs typeface="Arial"/>
              </a:rPr>
              <a:t>A</a:t>
            </a:r>
            <a:r>
              <a:rPr sz="1800" b="1" spc="-8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BUSINESS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&amp;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EARN</a:t>
            </a:r>
            <a:r>
              <a:rPr sz="1800" b="1" spc="6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BENEFITS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809875" y="4181475"/>
            <a:ext cx="5600700" cy="2676525"/>
            <a:chOff x="2809875" y="4181475"/>
            <a:chExt cx="5600700" cy="2676525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09875" y="4181475"/>
              <a:ext cx="5600700" cy="26765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19425" y="4391025"/>
              <a:ext cx="5000625" cy="2466974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3782059" y="4986591"/>
            <a:ext cx="1232535" cy="57721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41300" marR="5080" indent="-229235">
              <a:lnSpc>
                <a:spcPct val="100899"/>
              </a:lnSpc>
              <a:spcBef>
                <a:spcPts val="80"/>
              </a:spcBef>
            </a:pPr>
            <a:r>
              <a:rPr sz="18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r>
              <a:rPr sz="1800" spc="-30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1800" spc="2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1800" spc="-80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1800" spc="-30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1800" dirty="0">
                <a:solidFill>
                  <a:srgbClr val="FFFFFF"/>
                </a:solidFill>
                <a:latin typeface="Arial Black"/>
                <a:cs typeface="Arial Black"/>
              </a:rPr>
              <a:t>HY  </a:t>
            </a:r>
            <a:r>
              <a:rPr sz="1800" spc="-5" dirty="0">
                <a:solidFill>
                  <a:srgbClr val="FFFFFF"/>
                </a:solidFill>
                <a:latin typeface="Arial Black"/>
                <a:cs typeface="Arial Black"/>
              </a:rPr>
              <a:t>AGING</a:t>
            </a:r>
            <a:endParaRPr sz="1800">
              <a:latin typeface="Arial Black"/>
              <a:cs typeface="Arial Black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857250" y="5667375"/>
            <a:ext cx="929005" cy="929005"/>
            <a:chOff x="857250" y="5667375"/>
            <a:chExt cx="929005" cy="929005"/>
          </a:xfrm>
        </p:grpSpPr>
        <p:sp>
          <p:nvSpPr>
            <p:cNvPr id="21" name="object 21"/>
            <p:cNvSpPr/>
            <p:nvPr/>
          </p:nvSpPr>
          <p:spPr>
            <a:xfrm>
              <a:off x="1003576" y="5830412"/>
              <a:ext cx="641350" cy="607695"/>
            </a:xfrm>
            <a:custGeom>
              <a:avLst/>
              <a:gdLst/>
              <a:ahLst/>
              <a:cxnLst/>
              <a:rect l="l" t="t" r="r" b="b"/>
              <a:pathLst>
                <a:path w="641350" h="607695">
                  <a:moveTo>
                    <a:pt x="478179" y="0"/>
                  </a:moveTo>
                  <a:lnTo>
                    <a:pt x="412496" y="18913"/>
                  </a:lnTo>
                  <a:lnTo>
                    <a:pt x="380185" y="43173"/>
                  </a:lnTo>
                  <a:lnTo>
                    <a:pt x="349264" y="78709"/>
                  </a:lnTo>
                  <a:lnTo>
                    <a:pt x="320511" y="126577"/>
                  </a:lnTo>
                  <a:lnTo>
                    <a:pt x="291757" y="78709"/>
                  </a:lnTo>
                  <a:lnTo>
                    <a:pt x="260836" y="43173"/>
                  </a:lnTo>
                  <a:lnTo>
                    <a:pt x="228525" y="18913"/>
                  </a:lnTo>
                  <a:lnTo>
                    <a:pt x="195601" y="4874"/>
                  </a:lnTo>
                  <a:lnTo>
                    <a:pt x="162842" y="0"/>
                  </a:lnTo>
                  <a:lnTo>
                    <a:pt x="131026" y="3235"/>
                  </a:lnTo>
                  <a:lnTo>
                    <a:pt x="73329" y="29812"/>
                  </a:lnTo>
                  <a:lnTo>
                    <a:pt x="28730" y="76160"/>
                  </a:lnTo>
                  <a:lnTo>
                    <a:pt x="3451" y="133837"/>
                  </a:lnTo>
                  <a:lnTo>
                    <a:pt x="0" y="164284"/>
                  </a:lnTo>
                  <a:lnTo>
                    <a:pt x="50079" y="317028"/>
                  </a:lnTo>
                  <a:lnTo>
                    <a:pt x="160255" y="460050"/>
                  </a:lnTo>
                  <a:lnTo>
                    <a:pt x="270431" y="565954"/>
                  </a:lnTo>
                  <a:lnTo>
                    <a:pt x="320511" y="607344"/>
                  </a:lnTo>
                  <a:lnTo>
                    <a:pt x="370591" y="565954"/>
                  </a:lnTo>
                  <a:lnTo>
                    <a:pt x="480766" y="460050"/>
                  </a:lnTo>
                  <a:lnTo>
                    <a:pt x="590942" y="317028"/>
                  </a:lnTo>
                  <a:lnTo>
                    <a:pt x="641022" y="164284"/>
                  </a:lnTo>
                  <a:lnTo>
                    <a:pt x="637570" y="133837"/>
                  </a:lnTo>
                  <a:lnTo>
                    <a:pt x="612291" y="76160"/>
                  </a:lnTo>
                  <a:lnTo>
                    <a:pt x="567693" y="29812"/>
                  </a:lnTo>
                  <a:lnTo>
                    <a:pt x="509996" y="3235"/>
                  </a:lnTo>
                  <a:lnTo>
                    <a:pt x="4781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7250" y="5667375"/>
              <a:ext cx="928687" cy="928687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0" y="-17726"/>
            <a:ext cx="12192000" cy="6605905"/>
            <a:chOff x="0" y="0"/>
            <a:chExt cx="12192000" cy="6605905"/>
          </a:xfrm>
        </p:grpSpPr>
        <p:sp>
          <p:nvSpPr>
            <p:cNvPr id="24" name="object 24"/>
            <p:cNvSpPr/>
            <p:nvPr/>
          </p:nvSpPr>
          <p:spPr>
            <a:xfrm>
              <a:off x="10434308" y="5992124"/>
              <a:ext cx="829944" cy="377190"/>
            </a:xfrm>
            <a:custGeom>
              <a:avLst/>
              <a:gdLst/>
              <a:ahLst/>
              <a:cxnLst/>
              <a:rect l="l" t="t" r="r" b="b"/>
              <a:pathLst>
                <a:path w="829945" h="377189">
                  <a:moveTo>
                    <a:pt x="829558" y="0"/>
                  </a:moveTo>
                  <a:lnTo>
                    <a:pt x="0" y="0"/>
                  </a:lnTo>
                  <a:lnTo>
                    <a:pt x="0" y="377071"/>
                  </a:lnTo>
                  <a:lnTo>
                    <a:pt x="829558" y="377071"/>
                  </a:lnTo>
                  <a:lnTo>
                    <a:pt x="829558" y="320511"/>
                  </a:lnTo>
                  <a:lnTo>
                    <a:pt x="94268" y="320511"/>
                  </a:lnTo>
                  <a:lnTo>
                    <a:pt x="56560" y="282803"/>
                  </a:lnTo>
                  <a:lnTo>
                    <a:pt x="56560" y="94267"/>
                  </a:lnTo>
                  <a:lnTo>
                    <a:pt x="94268" y="56560"/>
                  </a:lnTo>
                  <a:lnTo>
                    <a:pt x="829558" y="56560"/>
                  </a:lnTo>
                  <a:lnTo>
                    <a:pt x="829558" y="0"/>
                  </a:lnTo>
                  <a:close/>
                </a:path>
                <a:path w="829945" h="377189">
                  <a:moveTo>
                    <a:pt x="829558" y="56560"/>
                  </a:moveTo>
                  <a:lnTo>
                    <a:pt x="744716" y="56560"/>
                  </a:lnTo>
                  <a:lnTo>
                    <a:pt x="772997" y="84841"/>
                  </a:lnTo>
                  <a:lnTo>
                    <a:pt x="772997" y="292230"/>
                  </a:lnTo>
                  <a:lnTo>
                    <a:pt x="744717" y="320511"/>
                  </a:lnTo>
                  <a:lnTo>
                    <a:pt x="829558" y="320511"/>
                  </a:lnTo>
                  <a:lnTo>
                    <a:pt x="829558" y="5656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773672" y="6086392"/>
              <a:ext cx="150828" cy="18853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6" name="object 26"/>
            <p:cNvSpPr/>
            <p:nvPr/>
          </p:nvSpPr>
          <p:spPr>
            <a:xfrm>
              <a:off x="10541762" y="5735726"/>
              <a:ext cx="640080" cy="473709"/>
            </a:xfrm>
            <a:custGeom>
              <a:avLst/>
              <a:gdLst/>
              <a:ahLst/>
              <a:cxnLst/>
              <a:rect l="l" t="t" r="r" b="b"/>
              <a:pathLst>
                <a:path w="640079" h="473710">
                  <a:moveTo>
                    <a:pt x="99923" y="444944"/>
                  </a:moveTo>
                  <a:lnTo>
                    <a:pt x="97713" y="433933"/>
                  </a:lnTo>
                  <a:lnTo>
                    <a:pt x="91643" y="424942"/>
                  </a:lnTo>
                  <a:lnTo>
                    <a:pt x="82664" y="418884"/>
                  </a:lnTo>
                  <a:lnTo>
                    <a:pt x="71653" y="416661"/>
                  </a:lnTo>
                  <a:lnTo>
                    <a:pt x="60642" y="418884"/>
                  </a:lnTo>
                  <a:lnTo>
                    <a:pt x="51650" y="424942"/>
                  </a:lnTo>
                  <a:lnTo>
                    <a:pt x="45593" y="433933"/>
                  </a:lnTo>
                  <a:lnTo>
                    <a:pt x="43370" y="444944"/>
                  </a:lnTo>
                  <a:lnTo>
                    <a:pt x="45593" y="455955"/>
                  </a:lnTo>
                  <a:lnTo>
                    <a:pt x="51650" y="464934"/>
                  </a:lnTo>
                  <a:lnTo>
                    <a:pt x="60642" y="471004"/>
                  </a:lnTo>
                  <a:lnTo>
                    <a:pt x="71653" y="473214"/>
                  </a:lnTo>
                  <a:lnTo>
                    <a:pt x="82664" y="471004"/>
                  </a:lnTo>
                  <a:lnTo>
                    <a:pt x="91643" y="464934"/>
                  </a:lnTo>
                  <a:lnTo>
                    <a:pt x="97713" y="455955"/>
                  </a:lnTo>
                  <a:lnTo>
                    <a:pt x="99923" y="444944"/>
                  </a:lnTo>
                  <a:close/>
                </a:path>
                <a:path w="640079" h="473710">
                  <a:moveTo>
                    <a:pt x="546760" y="98971"/>
                  </a:moveTo>
                  <a:lnTo>
                    <a:pt x="507161" y="0"/>
                  </a:lnTo>
                  <a:lnTo>
                    <a:pt x="0" y="207391"/>
                  </a:lnTo>
                  <a:lnTo>
                    <a:pt x="290347" y="149885"/>
                  </a:lnTo>
                  <a:lnTo>
                    <a:pt x="476059" y="74472"/>
                  </a:lnTo>
                  <a:lnTo>
                    <a:pt x="490194" y="110286"/>
                  </a:lnTo>
                  <a:lnTo>
                    <a:pt x="546760" y="98971"/>
                  </a:lnTo>
                  <a:close/>
                </a:path>
                <a:path w="640079" h="473710">
                  <a:moveTo>
                    <a:pt x="571271" y="444944"/>
                  </a:moveTo>
                  <a:lnTo>
                    <a:pt x="569048" y="433933"/>
                  </a:lnTo>
                  <a:lnTo>
                    <a:pt x="562991" y="424942"/>
                  </a:lnTo>
                  <a:lnTo>
                    <a:pt x="553999" y="418884"/>
                  </a:lnTo>
                  <a:lnTo>
                    <a:pt x="542988" y="416661"/>
                  </a:lnTo>
                  <a:lnTo>
                    <a:pt x="531977" y="418884"/>
                  </a:lnTo>
                  <a:lnTo>
                    <a:pt x="522986" y="424942"/>
                  </a:lnTo>
                  <a:lnTo>
                    <a:pt x="516928" y="433933"/>
                  </a:lnTo>
                  <a:lnTo>
                    <a:pt x="514705" y="444944"/>
                  </a:lnTo>
                  <a:lnTo>
                    <a:pt x="516928" y="455955"/>
                  </a:lnTo>
                  <a:lnTo>
                    <a:pt x="522986" y="464934"/>
                  </a:lnTo>
                  <a:lnTo>
                    <a:pt x="531977" y="471004"/>
                  </a:lnTo>
                  <a:lnTo>
                    <a:pt x="542988" y="473214"/>
                  </a:lnTo>
                  <a:lnTo>
                    <a:pt x="553999" y="471004"/>
                  </a:lnTo>
                  <a:lnTo>
                    <a:pt x="562991" y="464934"/>
                  </a:lnTo>
                  <a:lnTo>
                    <a:pt x="569048" y="455955"/>
                  </a:lnTo>
                  <a:lnTo>
                    <a:pt x="571271" y="444944"/>
                  </a:lnTo>
                  <a:close/>
                </a:path>
                <a:path w="640079" h="473710">
                  <a:moveTo>
                    <a:pt x="640080" y="218694"/>
                  </a:moveTo>
                  <a:lnTo>
                    <a:pt x="621233" y="122542"/>
                  </a:lnTo>
                  <a:lnTo>
                    <a:pt x="137642" y="218694"/>
                  </a:lnTo>
                  <a:lnTo>
                    <a:pt x="427037" y="218694"/>
                  </a:lnTo>
                  <a:lnTo>
                    <a:pt x="575983" y="189471"/>
                  </a:lnTo>
                  <a:lnTo>
                    <a:pt x="582587" y="218694"/>
                  </a:lnTo>
                  <a:lnTo>
                    <a:pt x="640080" y="218694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382250" y="5600700"/>
              <a:ext cx="928687" cy="92868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8" name="object 28"/>
            <p:cNvSpPr/>
            <p:nvPr/>
          </p:nvSpPr>
          <p:spPr>
            <a:xfrm>
              <a:off x="7347354" y="5832064"/>
              <a:ext cx="622300" cy="678815"/>
            </a:xfrm>
            <a:custGeom>
              <a:avLst/>
              <a:gdLst/>
              <a:ahLst/>
              <a:cxnLst/>
              <a:rect l="l" t="t" r="r" b="b"/>
              <a:pathLst>
                <a:path w="622300" h="678815">
                  <a:moveTo>
                    <a:pt x="310857" y="0"/>
                  </a:moveTo>
                  <a:lnTo>
                    <a:pt x="265337" y="844"/>
                  </a:lnTo>
                  <a:lnTo>
                    <a:pt x="220522" y="6752"/>
                  </a:lnTo>
                  <a:lnTo>
                    <a:pt x="183378" y="22790"/>
                  </a:lnTo>
                  <a:lnTo>
                    <a:pt x="160871" y="54021"/>
                  </a:lnTo>
                  <a:lnTo>
                    <a:pt x="126180" y="146215"/>
                  </a:lnTo>
                  <a:lnTo>
                    <a:pt x="43702" y="132452"/>
                  </a:lnTo>
                  <a:lnTo>
                    <a:pt x="28731" y="132811"/>
                  </a:lnTo>
                  <a:lnTo>
                    <a:pt x="15521" y="138680"/>
                  </a:lnTo>
                  <a:lnTo>
                    <a:pt x="5476" y="149074"/>
                  </a:lnTo>
                  <a:lnTo>
                    <a:pt x="0" y="163008"/>
                  </a:lnTo>
                  <a:lnTo>
                    <a:pt x="366" y="177979"/>
                  </a:lnTo>
                  <a:lnTo>
                    <a:pt x="31259" y="206823"/>
                  </a:lnTo>
                  <a:lnTo>
                    <a:pt x="146429" y="226054"/>
                  </a:lnTo>
                  <a:lnTo>
                    <a:pt x="150602" y="226243"/>
                  </a:lnTo>
                  <a:lnTo>
                    <a:pt x="161995" y="224492"/>
                  </a:lnTo>
                  <a:lnTo>
                    <a:pt x="172116" y="219521"/>
                  </a:lnTo>
                  <a:lnTo>
                    <a:pt x="180316" y="211784"/>
                  </a:lnTo>
                  <a:lnTo>
                    <a:pt x="185946" y="201733"/>
                  </a:lnTo>
                  <a:lnTo>
                    <a:pt x="209136" y="139617"/>
                  </a:lnTo>
                  <a:lnTo>
                    <a:pt x="216590" y="142910"/>
                  </a:lnTo>
                  <a:lnTo>
                    <a:pt x="216590" y="678729"/>
                  </a:lnTo>
                  <a:lnTo>
                    <a:pt x="292004" y="678729"/>
                  </a:lnTo>
                  <a:lnTo>
                    <a:pt x="292004" y="339364"/>
                  </a:lnTo>
                  <a:lnTo>
                    <a:pt x="329711" y="339364"/>
                  </a:lnTo>
                  <a:lnTo>
                    <a:pt x="329712" y="678729"/>
                  </a:lnTo>
                  <a:lnTo>
                    <a:pt x="405126" y="678729"/>
                  </a:lnTo>
                  <a:lnTo>
                    <a:pt x="405126" y="143010"/>
                  </a:lnTo>
                  <a:lnTo>
                    <a:pt x="413044" y="139516"/>
                  </a:lnTo>
                  <a:lnTo>
                    <a:pt x="436322" y="201733"/>
                  </a:lnTo>
                  <a:lnTo>
                    <a:pt x="471578" y="226243"/>
                  </a:lnTo>
                  <a:lnTo>
                    <a:pt x="475751" y="226054"/>
                  </a:lnTo>
                  <a:lnTo>
                    <a:pt x="590921" y="206823"/>
                  </a:lnTo>
                  <a:lnTo>
                    <a:pt x="621420" y="178419"/>
                  </a:lnTo>
                  <a:lnTo>
                    <a:pt x="621942" y="163460"/>
                  </a:lnTo>
                  <a:lnTo>
                    <a:pt x="616612" y="149472"/>
                  </a:lnTo>
                  <a:lnTo>
                    <a:pt x="606680" y="138977"/>
                  </a:lnTo>
                  <a:lnTo>
                    <a:pt x="593538" y="132972"/>
                  </a:lnTo>
                  <a:lnTo>
                    <a:pt x="578579" y="132452"/>
                  </a:lnTo>
                  <a:lnTo>
                    <a:pt x="496088" y="146215"/>
                  </a:lnTo>
                  <a:lnTo>
                    <a:pt x="461686" y="54021"/>
                  </a:lnTo>
                  <a:lnTo>
                    <a:pt x="438888" y="22790"/>
                  </a:lnTo>
                  <a:lnTo>
                    <a:pt x="401473" y="6752"/>
                  </a:lnTo>
                  <a:lnTo>
                    <a:pt x="356457" y="844"/>
                  </a:lnTo>
                  <a:lnTo>
                    <a:pt x="310857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582797" y="5662382"/>
              <a:ext cx="150828" cy="15082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91375" y="5619750"/>
              <a:ext cx="928687" cy="92868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31" name="object 31"/>
            <p:cNvSpPr/>
            <p:nvPr/>
          </p:nvSpPr>
          <p:spPr>
            <a:xfrm>
              <a:off x="4174586" y="5766439"/>
              <a:ext cx="528320" cy="754380"/>
            </a:xfrm>
            <a:custGeom>
              <a:avLst/>
              <a:gdLst/>
              <a:ahLst/>
              <a:cxnLst/>
              <a:rect l="l" t="t" r="r" b="b"/>
              <a:pathLst>
                <a:path w="528320" h="754379">
                  <a:moveTo>
                    <a:pt x="0" y="56560"/>
                  </a:moveTo>
                  <a:lnTo>
                    <a:pt x="527900" y="56560"/>
                  </a:lnTo>
                  <a:lnTo>
                    <a:pt x="527900" y="0"/>
                  </a:lnTo>
                  <a:lnTo>
                    <a:pt x="0" y="0"/>
                  </a:lnTo>
                  <a:lnTo>
                    <a:pt x="0" y="56560"/>
                  </a:lnTo>
                  <a:close/>
                </a:path>
                <a:path w="528320" h="754379">
                  <a:moveTo>
                    <a:pt x="445887" y="697582"/>
                  </a:moveTo>
                  <a:lnTo>
                    <a:pt x="503390" y="697582"/>
                  </a:lnTo>
                  <a:lnTo>
                    <a:pt x="495953" y="650196"/>
                  </a:lnTo>
                  <a:lnTo>
                    <a:pt x="482794" y="599329"/>
                  </a:lnTo>
                  <a:lnTo>
                    <a:pt x="464309" y="547391"/>
                  </a:lnTo>
                  <a:lnTo>
                    <a:pt x="440893" y="496789"/>
                  </a:lnTo>
                  <a:lnTo>
                    <a:pt x="412943" y="449930"/>
                  </a:lnTo>
                  <a:lnTo>
                    <a:pt x="380853" y="409221"/>
                  </a:lnTo>
                  <a:lnTo>
                    <a:pt x="345020" y="377071"/>
                  </a:lnTo>
                  <a:lnTo>
                    <a:pt x="380903" y="344921"/>
                  </a:lnTo>
                  <a:lnTo>
                    <a:pt x="413108" y="304213"/>
                  </a:lnTo>
                  <a:lnTo>
                    <a:pt x="441190" y="257354"/>
                  </a:lnTo>
                  <a:lnTo>
                    <a:pt x="464705" y="206751"/>
                  </a:lnTo>
                  <a:lnTo>
                    <a:pt x="483207" y="154813"/>
                  </a:lnTo>
                  <a:lnTo>
                    <a:pt x="496251" y="103947"/>
                  </a:lnTo>
                  <a:lnTo>
                    <a:pt x="503391" y="56560"/>
                  </a:lnTo>
                  <a:lnTo>
                    <a:pt x="25452" y="56560"/>
                  </a:lnTo>
                  <a:lnTo>
                    <a:pt x="32592" y="103947"/>
                  </a:lnTo>
                  <a:lnTo>
                    <a:pt x="45636" y="154813"/>
                  </a:lnTo>
                  <a:lnTo>
                    <a:pt x="64138" y="206751"/>
                  </a:lnTo>
                  <a:lnTo>
                    <a:pt x="401581" y="207389"/>
                  </a:lnTo>
                  <a:lnTo>
                    <a:pt x="382890" y="243726"/>
                  </a:lnTo>
                  <a:lnTo>
                    <a:pt x="362342" y="276794"/>
                  </a:lnTo>
                  <a:lnTo>
                    <a:pt x="340204" y="305089"/>
                  </a:lnTo>
                  <a:lnTo>
                    <a:pt x="316740" y="327109"/>
                  </a:lnTo>
                  <a:lnTo>
                    <a:pt x="306547" y="337302"/>
                  </a:lnTo>
                  <a:lnTo>
                    <a:pt x="298829" y="349262"/>
                  </a:lnTo>
                  <a:lnTo>
                    <a:pt x="293939" y="362637"/>
                  </a:lnTo>
                  <a:lnTo>
                    <a:pt x="292230" y="377071"/>
                  </a:lnTo>
                  <a:lnTo>
                    <a:pt x="293939" y="391506"/>
                  </a:lnTo>
                  <a:lnTo>
                    <a:pt x="298829" y="404880"/>
                  </a:lnTo>
                  <a:lnTo>
                    <a:pt x="306547" y="416841"/>
                  </a:lnTo>
                  <a:lnTo>
                    <a:pt x="347910" y="458007"/>
                  </a:lnTo>
                  <a:lnTo>
                    <a:pt x="376618" y="498852"/>
                  </a:lnTo>
                  <a:lnTo>
                    <a:pt x="401817" y="546400"/>
                  </a:lnTo>
                  <a:lnTo>
                    <a:pt x="422460" y="597484"/>
                  </a:lnTo>
                  <a:lnTo>
                    <a:pt x="437499" y="648934"/>
                  </a:lnTo>
                  <a:lnTo>
                    <a:pt x="445887" y="697582"/>
                  </a:lnTo>
                  <a:close/>
                </a:path>
                <a:path w="528320" h="754379">
                  <a:moveTo>
                    <a:pt x="25452" y="697583"/>
                  </a:moveTo>
                  <a:lnTo>
                    <a:pt x="81070" y="697583"/>
                  </a:lnTo>
                  <a:lnTo>
                    <a:pt x="89785" y="648934"/>
                  </a:lnTo>
                  <a:lnTo>
                    <a:pt x="104916" y="597484"/>
                  </a:lnTo>
                  <a:lnTo>
                    <a:pt x="125494" y="546400"/>
                  </a:lnTo>
                  <a:lnTo>
                    <a:pt x="150549" y="498852"/>
                  </a:lnTo>
                  <a:lnTo>
                    <a:pt x="179113" y="458007"/>
                  </a:lnTo>
                  <a:lnTo>
                    <a:pt x="210217" y="427033"/>
                  </a:lnTo>
                  <a:lnTo>
                    <a:pt x="220955" y="416841"/>
                  </a:lnTo>
                  <a:lnTo>
                    <a:pt x="228953" y="404880"/>
                  </a:lnTo>
                  <a:lnTo>
                    <a:pt x="233946" y="391506"/>
                  </a:lnTo>
                  <a:lnTo>
                    <a:pt x="235670" y="377071"/>
                  </a:lnTo>
                  <a:lnTo>
                    <a:pt x="233961" y="362637"/>
                  </a:lnTo>
                  <a:lnTo>
                    <a:pt x="229071" y="349262"/>
                  </a:lnTo>
                  <a:lnTo>
                    <a:pt x="221353" y="337302"/>
                  </a:lnTo>
                  <a:lnTo>
                    <a:pt x="211160" y="327109"/>
                  </a:lnTo>
                  <a:lnTo>
                    <a:pt x="187563" y="304691"/>
                  </a:lnTo>
                  <a:lnTo>
                    <a:pt x="165204" y="276440"/>
                  </a:lnTo>
                  <a:lnTo>
                    <a:pt x="144613" y="243594"/>
                  </a:lnTo>
                  <a:lnTo>
                    <a:pt x="126319" y="207389"/>
                  </a:lnTo>
                  <a:lnTo>
                    <a:pt x="64434" y="207389"/>
                  </a:lnTo>
                  <a:lnTo>
                    <a:pt x="87652" y="257354"/>
                  </a:lnTo>
                  <a:lnTo>
                    <a:pt x="115735" y="304213"/>
                  </a:lnTo>
                  <a:lnTo>
                    <a:pt x="147940" y="344921"/>
                  </a:lnTo>
                  <a:lnTo>
                    <a:pt x="183822" y="377071"/>
                  </a:lnTo>
                  <a:lnTo>
                    <a:pt x="147940" y="409221"/>
                  </a:lnTo>
                  <a:lnTo>
                    <a:pt x="115735" y="449930"/>
                  </a:lnTo>
                  <a:lnTo>
                    <a:pt x="87652" y="496789"/>
                  </a:lnTo>
                  <a:lnTo>
                    <a:pt x="64138" y="547391"/>
                  </a:lnTo>
                  <a:lnTo>
                    <a:pt x="45636" y="599329"/>
                  </a:lnTo>
                  <a:lnTo>
                    <a:pt x="32592" y="650196"/>
                  </a:lnTo>
                  <a:lnTo>
                    <a:pt x="25452" y="697583"/>
                  </a:lnTo>
                  <a:close/>
                </a:path>
                <a:path w="528320" h="754379">
                  <a:moveTo>
                    <a:pt x="0" y="754143"/>
                  </a:moveTo>
                  <a:lnTo>
                    <a:pt x="527900" y="754143"/>
                  </a:lnTo>
                  <a:lnTo>
                    <a:pt x="527900" y="697582"/>
                  </a:lnTo>
                  <a:lnTo>
                    <a:pt x="0" y="697583"/>
                  </a:lnTo>
                  <a:lnTo>
                    <a:pt x="0" y="7541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971925" y="5676900"/>
              <a:ext cx="928687" cy="92868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0" y="0"/>
              <a:ext cx="12191999" cy="471487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34" name="object 34"/>
            <p:cNvSpPr/>
            <p:nvPr/>
          </p:nvSpPr>
          <p:spPr>
            <a:xfrm>
              <a:off x="3476625" y="3886200"/>
              <a:ext cx="6048375" cy="752475"/>
            </a:xfrm>
            <a:custGeom>
              <a:avLst/>
              <a:gdLst/>
              <a:ahLst/>
              <a:cxnLst/>
              <a:rect l="l" t="t" r="r" b="b"/>
              <a:pathLst>
                <a:path w="6048375" h="752475">
                  <a:moveTo>
                    <a:pt x="6048375" y="0"/>
                  </a:moveTo>
                  <a:lnTo>
                    <a:pt x="0" y="0"/>
                  </a:lnTo>
                  <a:lnTo>
                    <a:pt x="0" y="752475"/>
                  </a:lnTo>
                  <a:lnTo>
                    <a:pt x="6048375" y="752475"/>
                  </a:lnTo>
                  <a:lnTo>
                    <a:pt x="6048375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095499" y="3752850"/>
              <a:ext cx="1590675" cy="82867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486650" y="3781425"/>
              <a:ext cx="3581400" cy="8001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37" name="object 37"/>
          <p:cNvSpPr txBox="1"/>
          <p:nvPr/>
        </p:nvSpPr>
        <p:spPr>
          <a:xfrm>
            <a:off x="3189233" y="3932708"/>
            <a:ext cx="1999614" cy="2654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spc="15" dirty="0">
                <a:solidFill>
                  <a:srgbClr val="D50092"/>
                </a:solidFill>
                <a:latin typeface="Arial Black"/>
                <a:cs typeface="Arial Black"/>
              </a:rPr>
              <a:t>ENTRUST</a:t>
            </a:r>
            <a:r>
              <a:rPr sz="1550" spc="20" dirty="0">
                <a:solidFill>
                  <a:srgbClr val="D50092"/>
                </a:solidFill>
                <a:latin typeface="Arial Black"/>
                <a:cs typeface="Arial Black"/>
              </a:rPr>
              <a:t> </a:t>
            </a:r>
            <a:r>
              <a:rPr sz="1550" spc="10" dirty="0">
                <a:latin typeface="Arial Black"/>
                <a:cs typeface="Arial Black"/>
              </a:rPr>
              <a:t>SOLUTI</a:t>
            </a:r>
            <a:endParaRPr sz="1550" dirty="0">
              <a:latin typeface="Arial Black"/>
              <a:cs typeface="Arial Black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170182" y="3930129"/>
            <a:ext cx="1590675" cy="2667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71755" rIns="0" bIns="0" rtlCol="0">
            <a:spAutoFit/>
          </a:bodyPr>
          <a:lstStyle/>
          <a:p>
            <a:pPr marL="1905">
              <a:lnSpc>
                <a:spcPts val="1535"/>
              </a:lnSpc>
              <a:spcBef>
                <a:spcPts val="565"/>
              </a:spcBef>
            </a:pPr>
            <a:r>
              <a:rPr sz="1550" spc="40" dirty="0">
                <a:latin typeface="Arial Black"/>
                <a:cs typeface="Arial Black"/>
              </a:rPr>
              <a:t>ONS</a:t>
            </a:r>
            <a:r>
              <a:rPr sz="1550" spc="105" dirty="0">
                <a:latin typeface="Arial Black"/>
                <a:cs typeface="Arial Black"/>
              </a:rPr>
              <a:t> </a:t>
            </a:r>
            <a:r>
              <a:rPr sz="1550" spc="-30" dirty="0">
                <a:latin typeface="Arial Black"/>
                <a:cs typeface="Arial Black"/>
              </a:rPr>
              <a:t>TO</a:t>
            </a:r>
            <a:r>
              <a:rPr sz="1550" spc="90" dirty="0">
                <a:latin typeface="Arial Black"/>
                <a:cs typeface="Arial Black"/>
              </a:rPr>
              <a:t> </a:t>
            </a:r>
            <a:r>
              <a:rPr sz="1550" dirty="0">
                <a:latin typeface="Arial Black"/>
                <a:cs typeface="Arial Black"/>
              </a:rPr>
              <a:t>TRAN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6705663" y="3934317"/>
            <a:ext cx="2102485" cy="2654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spc="15" dirty="0">
                <a:latin typeface="Arial Black"/>
                <a:cs typeface="Arial Black"/>
              </a:rPr>
              <a:t>SFORM</a:t>
            </a:r>
            <a:r>
              <a:rPr sz="1550" spc="130" dirty="0">
                <a:latin typeface="Arial Black"/>
                <a:cs typeface="Arial Black"/>
              </a:rPr>
              <a:t> </a:t>
            </a:r>
            <a:r>
              <a:rPr sz="1550" spc="10" dirty="0">
                <a:latin typeface="Arial Black"/>
                <a:cs typeface="Arial Black"/>
              </a:rPr>
              <a:t>YOUR</a:t>
            </a:r>
            <a:r>
              <a:rPr sz="1550" spc="25" dirty="0">
                <a:latin typeface="Arial Black"/>
                <a:cs typeface="Arial Black"/>
              </a:rPr>
              <a:t> </a:t>
            </a:r>
            <a:r>
              <a:rPr sz="1550" spc="10" dirty="0">
                <a:latin typeface="Arial Black"/>
                <a:cs typeface="Arial Black"/>
              </a:rPr>
              <a:t>LIFE</a:t>
            </a:r>
            <a:endParaRPr sz="1550" dirty="0">
              <a:latin typeface="Arial Black"/>
              <a:cs typeface="Arial Black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9F9D27A-29F1-4650-AFC9-544231933235}"/>
              </a:ext>
            </a:extLst>
          </p:cNvPr>
          <p:cNvSpPr/>
          <p:nvPr/>
        </p:nvSpPr>
        <p:spPr>
          <a:xfrm>
            <a:off x="4398326" y="2514601"/>
            <a:ext cx="3297874" cy="14197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object 14">
            <a:extLst>
              <a:ext uri="{FF2B5EF4-FFF2-40B4-BE49-F238E27FC236}">
                <a16:creationId xmlns:a16="http://schemas.microsoft.com/office/drawing/2014/main" id="{F3742674-3B12-4E5A-A6E8-52DB782CEF96}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320832" y="2245840"/>
            <a:ext cx="1438275" cy="143827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8E2BF29-A48C-402B-A062-AD11E5910C98}"/>
              </a:ext>
            </a:extLst>
          </p:cNvPr>
          <p:cNvSpPr txBox="1"/>
          <p:nvPr/>
        </p:nvSpPr>
        <p:spPr>
          <a:xfrm>
            <a:off x="5489089" y="3472650"/>
            <a:ext cx="107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AUTHORIZED DISTRIBUTOR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565149"/>
            <a:ext cx="7082790" cy="840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3190"/>
              </a:lnSpc>
              <a:spcBef>
                <a:spcPts val="130"/>
              </a:spcBef>
            </a:pPr>
            <a:r>
              <a:rPr sz="2750" spc="-10" dirty="0">
                <a:solidFill>
                  <a:srgbClr val="000000"/>
                </a:solidFill>
              </a:rPr>
              <a:t>ENZACTA</a:t>
            </a:r>
            <a:r>
              <a:rPr sz="2750" spc="45" dirty="0">
                <a:solidFill>
                  <a:srgbClr val="000000"/>
                </a:solidFill>
              </a:rPr>
              <a:t> </a:t>
            </a:r>
            <a:r>
              <a:rPr sz="2750" spc="25" dirty="0">
                <a:solidFill>
                  <a:srgbClr val="000000"/>
                </a:solidFill>
              </a:rPr>
              <a:t>BENEFITS</a:t>
            </a:r>
            <a:endParaRPr sz="2750"/>
          </a:p>
          <a:p>
            <a:pPr marL="12700">
              <a:lnSpc>
                <a:spcPts val="3190"/>
              </a:lnSpc>
            </a:pPr>
            <a:r>
              <a:rPr sz="2750" spc="5" dirty="0">
                <a:solidFill>
                  <a:srgbClr val="D50092"/>
                </a:solidFill>
              </a:rPr>
              <a:t>INDUSTRY</a:t>
            </a:r>
            <a:r>
              <a:rPr sz="2750" spc="135" dirty="0">
                <a:solidFill>
                  <a:srgbClr val="D50092"/>
                </a:solidFill>
              </a:rPr>
              <a:t> </a:t>
            </a:r>
            <a:r>
              <a:rPr sz="2750" spc="20" dirty="0">
                <a:solidFill>
                  <a:srgbClr val="D50092"/>
                </a:solidFill>
              </a:rPr>
              <a:t>LEADING</a:t>
            </a:r>
            <a:r>
              <a:rPr sz="2750" spc="55" dirty="0">
                <a:solidFill>
                  <a:srgbClr val="D50092"/>
                </a:solidFill>
              </a:rPr>
              <a:t> </a:t>
            </a:r>
            <a:r>
              <a:rPr sz="2750" spc="15" dirty="0">
                <a:solidFill>
                  <a:srgbClr val="D50092"/>
                </a:solidFill>
              </a:rPr>
              <a:t>HIGH</a:t>
            </a:r>
            <a:r>
              <a:rPr sz="2750" spc="60" dirty="0">
                <a:solidFill>
                  <a:srgbClr val="D50092"/>
                </a:solidFill>
              </a:rPr>
              <a:t> </a:t>
            </a:r>
            <a:r>
              <a:rPr sz="2750" spc="-55" dirty="0">
                <a:solidFill>
                  <a:srgbClr val="D50092"/>
                </a:solidFill>
              </a:rPr>
              <a:t>PAYOUTS</a:t>
            </a:r>
            <a:endParaRPr sz="2750"/>
          </a:p>
        </p:txBody>
      </p:sp>
      <p:sp>
        <p:nvSpPr>
          <p:cNvPr id="3" name="object 3"/>
          <p:cNvSpPr txBox="1"/>
          <p:nvPr/>
        </p:nvSpPr>
        <p:spPr>
          <a:xfrm>
            <a:off x="1252855" y="2564066"/>
            <a:ext cx="12071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5" dirty="0"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EARNING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90612" y="3213100"/>
            <a:ext cx="1494790" cy="1951989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65100" marR="196215" algn="ctr">
              <a:lnSpc>
                <a:spcPct val="104900"/>
              </a:lnSpc>
              <a:spcBef>
                <a:spcPts val="30"/>
              </a:spcBef>
            </a:pPr>
            <a:r>
              <a:rPr sz="1550" spc="-95" dirty="0">
                <a:latin typeface="Arial Black"/>
                <a:cs typeface="Arial Black"/>
              </a:rPr>
              <a:t>PAYS</a:t>
            </a:r>
            <a:r>
              <a:rPr sz="1550" spc="135" dirty="0">
                <a:latin typeface="Arial Black"/>
                <a:cs typeface="Arial Black"/>
              </a:rPr>
              <a:t> </a:t>
            </a:r>
            <a:r>
              <a:rPr sz="1550" spc="40" dirty="0">
                <a:latin typeface="Arial Black"/>
                <a:cs typeface="Arial Black"/>
              </a:rPr>
              <a:t>OUT </a:t>
            </a:r>
            <a:r>
              <a:rPr sz="1550" spc="-500" dirty="0">
                <a:latin typeface="Arial Black"/>
                <a:cs typeface="Arial Black"/>
              </a:rPr>
              <a:t> </a:t>
            </a:r>
            <a:r>
              <a:rPr sz="1550" spc="35" dirty="0">
                <a:latin typeface="Arial Black"/>
                <a:cs typeface="Arial Black"/>
              </a:rPr>
              <a:t>UP</a:t>
            </a:r>
            <a:r>
              <a:rPr sz="1550" spc="-20" dirty="0">
                <a:latin typeface="Arial Black"/>
                <a:cs typeface="Arial Black"/>
              </a:rPr>
              <a:t> </a:t>
            </a:r>
            <a:r>
              <a:rPr sz="1550" spc="-25" dirty="0">
                <a:latin typeface="Arial Black"/>
                <a:cs typeface="Arial Black"/>
              </a:rPr>
              <a:t>TO</a:t>
            </a:r>
            <a:endParaRPr sz="1550">
              <a:latin typeface="Arial Black"/>
              <a:cs typeface="Arial Black"/>
            </a:endParaRPr>
          </a:p>
          <a:p>
            <a:pPr marR="17780" algn="ctr">
              <a:lnSpc>
                <a:spcPts val="3245"/>
              </a:lnSpc>
            </a:pPr>
            <a:r>
              <a:rPr sz="2750" spc="40" dirty="0">
                <a:solidFill>
                  <a:srgbClr val="D50092"/>
                </a:solidFill>
                <a:latin typeface="Arial Black"/>
                <a:cs typeface="Arial Black"/>
              </a:rPr>
              <a:t>70%</a:t>
            </a:r>
            <a:endParaRPr sz="2750">
              <a:latin typeface="Arial Black"/>
              <a:cs typeface="Arial Black"/>
            </a:endParaRPr>
          </a:p>
          <a:p>
            <a:pPr marL="35560" algn="ctr">
              <a:lnSpc>
                <a:spcPts val="2390"/>
              </a:lnSpc>
              <a:spcBef>
                <a:spcPts val="80"/>
              </a:spcBef>
            </a:pPr>
            <a:r>
              <a:rPr sz="2000" spc="15" dirty="0">
                <a:latin typeface="Arial Black"/>
                <a:cs typeface="Arial Black"/>
              </a:rPr>
              <a:t>+</a:t>
            </a:r>
            <a:endParaRPr sz="2000">
              <a:latin typeface="Arial Black"/>
              <a:cs typeface="Arial Black"/>
            </a:endParaRPr>
          </a:p>
          <a:p>
            <a:pPr marL="29209" algn="ctr">
              <a:lnSpc>
                <a:spcPts val="2870"/>
              </a:lnSpc>
            </a:pPr>
            <a:r>
              <a:rPr sz="2400" spc="-5" dirty="0">
                <a:solidFill>
                  <a:srgbClr val="92D050"/>
                </a:solidFill>
                <a:latin typeface="Arial Black"/>
                <a:cs typeface="Arial Black"/>
              </a:rPr>
              <a:t>MDM</a:t>
            </a:r>
            <a:endParaRPr sz="2400">
              <a:latin typeface="Arial Black"/>
              <a:cs typeface="Arial Black"/>
            </a:endParaRPr>
          </a:p>
          <a:p>
            <a:pPr marL="12065" marR="5080" algn="ctr">
              <a:lnSpc>
                <a:spcPts val="1280"/>
              </a:lnSpc>
              <a:spcBef>
                <a:spcPts val="225"/>
              </a:spcBef>
            </a:pPr>
            <a:r>
              <a:rPr sz="1100" b="1" spc="55" dirty="0">
                <a:latin typeface="Arial"/>
                <a:cs typeface="Arial"/>
              </a:rPr>
              <a:t>M</a:t>
            </a:r>
            <a:r>
              <a:rPr sz="1100" b="1" spc="25" dirty="0">
                <a:latin typeface="Arial"/>
                <a:cs typeface="Arial"/>
              </a:rPr>
              <a:t>U</a:t>
            </a:r>
            <a:r>
              <a:rPr sz="1100" b="1" dirty="0">
                <a:latin typeface="Arial"/>
                <a:cs typeface="Arial"/>
              </a:rPr>
              <a:t>L</a:t>
            </a:r>
            <a:r>
              <a:rPr sz="1100" b="1" spc="75" dirty="0">
                <a:latin typeface="Arial"/>
                <a:cs typeface="Arial"/>
              </a:rPr>
              <a:t>T</a:t>
            </a:r>
            <a:r>
              <a:rPr sz="1100" b="1" spc="-15" dirty="0">
                <a:latin typeface="Arial"/>
                <a:cs typeface="Arial"/>
              </a:rPr>
              <a:t>I</a:t>
            </a:r>
            <a:r>
              <a:rPr sz="1100" b="1" spc="5" dirty="0">
                <a:latin typeface="Arial"/>
                <a:cs typeface="Arial"/>
              </a:rPr>
              <a:t>-</a:t>
            </a:r>
            <a:r>
              <a:rPr sz="1100" b="1" spc="25" dirty="0">
                <a:latin typeface="Arial"/>
                <a:cs typeface="Arial"/>
              </a:rPr>
              <a:t>D</a:t>
            </a:r>
            <a:r>
              <a:rPr sz="1100" b="1" spc="-10" dirty="0">
                <a:latin typeface="Arial"/>
                <a:cs typeface="Arial"/>
              </a:rPr>
              <a:t>I</a:t>
            </a:r>
            <a:r>
              <a:rPr sz="1100" b="1" spc="-20" dirty="0">
                <a:latin typeface="Arial"/>
                <a:cs typeface="Arial"/>
              </a:rPr>
              <a:t>M</a:t>
            </a:r>
            <a:r>
              <a:rPr sz="1100" b="1" spc="15" dirty="0">
                <a:latin typeface="Arial"/>
                <a:cs typeface="Arial"/>
              </a:rPr>
              <a:t>E</a:t>
            </a:r>
            <a:r>
              <a:rPr sz="1100" b="1" spc="20" dirty="0">
                <a:latin typeface="Arial"/>
                <a:cs typeface="Arial"/>
              </a:rPr>
              <a:t>N</a:t>
            </a:r>
            <a:r>
              <a:rPr sz="1100" b="1" spc="15" dirty="0">
                <a:latin typeface="Arial"/>
                <a:cs typeface="Arial"/>
              </a:rPr>
              <a:t>S</a:t>
            </a:r>
            <a:r>
              <a:rPr sz="1100" b="1" spc="-15" dirty="0">
                <a:latin typeface="Arial"/>
                <a:cs typeface="Arial"/>
              </a:rPr>
              <a:t>I</a:t>
            </a:r>
            <a:r>
              <a:rPr sz="1100" b="1" spc="-35" dirty="0">
                <a:latin typeface="Arial"/>
                <a:cs typeface="Arial"/>
              </a:rPr>
              <a:t>O</a:t>
            </a:r>
            <a:r>
              <a:rPr sz="1100" b="1" spc="25" dirty="0">
                <a:latin typeface="Arial"/>
                <a:cs typeface="Arial"/>
              </a:rPr>
              <a:t>N</a:t>
            </a:r>
            <a:r>
              <a:rPr sz="1100" b="1" spc="-125" dirty="0">
                <a:latin typeface="Arial"/>
                <a:cs typeface="Arial"/>
              </a:rPr>
              <a:t>A</a:t>
            </a:r>
            <a:r>
              <a:rPr sz="1100" b="1" spc="10" dirty="0">
                <a:latin typeface="Arial"/>
                <a:cs typeface="Arial"/>
              </a:rPr>
              <a:t>L  MARKETING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562225" y="2266950"/>
            <a:ext cx="2790825" cy="2876550"/>
            <a:chOff x="2562225" y="2266950"/>
            <a:chExt cx="2790825" cy="287655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8425" y="2266950"/>
              <a:ext cx="2714625" cy="28765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0925" y="3228975"/>
              <a:ext cx="876300" cy="10001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62225" y="2666936"/>
              <a:ext cx="1004887" cy="2238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00550" y="2666936"/>
              <a:ext cx="928687" cy="22383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81300" y="3743325"/>
              <a:ext cx="514350" cy="5143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10100" y="2895600"/>
              <a:ext cx="514350" cy="52387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392039" y="2566606"/>
            <a:ext cx="1316990" cy="175577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47625">
              <a:lnSpc>
                <a:spcPct val="100800"/>
              </a:lnSpc>
              <a:spcBef>
                <a:spcPts val="85"/>
              </a:spcBef>
            </a:pPr>
            <a:r>
              <a:rPr sz="1800" dirty="0">
                <a:latin typeface="Arial Black"/>
                <a:cs typeface="Arial Black"/>
              </a:rPr>
              <a:t>COST OF </a:t>
            </a:r>
            <a:r>
              <a:rPr sz="1800" spc="5" dirty="0">
                <a:latin typeface="Arial Black"/>
                <a:cs typeface="Arial Black"/>
              </a:rPr>
              <a:t> </a:t>
            </a:r>
            <a:r>
              <a:rPr sz="1800" u="sng" spc="-55" dirty="0"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B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U</a:t>
            </a:r>
            <a:r>
              <a:rPr sz="1800" u="sng" spc="-25" dirty="0"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S</a:t>
            </a:r>
            <a:r>
              <a:rPr sz="1800" u="sng" spc="-30" dirty="0"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I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N</a:t>
            </a:r>
            <a:r>
              <a:rPr sz="1800" u="sng" spc="-25" dirty="0"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ES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S</a:t>
            </a:r>
            <a:endParaRPr sz="1800">
              <a:latin typeface="Arial Black"/>
              <a:cs typeface="Arial Black"/>
            </a:endParaRPr>
          </a:p>
          <a:p>
            <a:pPr marL="98425" marR="87630" indent="-9525">
              <a:lnSpc>
                <a:spcPct val="100800"/>
              </a:lnSpc>
              <a:spcBef>
                <a:spcPts val="2105"/>
              </a:spcBef>
            </a:pPr>
            <a:r>
              <a:rPr sz="1800" spc="-10" dirty="0">
                <a:latin typeface="Arial Black"/>
                <a:cs typeface="Arial Black"/>
              </a:rPr>
              <a:t>LIMITED 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spc="-50" dirty="0">
                <a:latin typeface="Arial Black"/>
                <a:cs typeface="Arial Black"/>
              </a:rPr>
              <a:t>TO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spc="-40" dirty="0">
                <a:latin typeface="Arial Black"/>
                <a:cs typeface="Arial Black"/>
              </a:rPr>
              <a:t>ONLY</a:t>
            </a:r>
            <a:endParaRPr sz="1800">
              <a:latin typeface="Arial Black"/>
              <a:cs typeface="Arial Black"/>
            </a:endParaRPr>
          </a:p>
          <a:p>
            <a:pPr marL="355600">
              <a:lnSpc>
                <a:spcPts val="2820"/>
              </a:lnSpc>
            </a:pPr>
            <a:r>
              <a:rPr sz="2400" spc="-30" dirty="0">
                <a:solidFill>
                  <a:srgbClr val="FFC000"/>
                </a:solidFill>
                <a:latin typeface="Arial Black"/>
                <a:cs typeface="Arial Black"/>
              </a:rPr>
              <a:t>30%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76705" y="1775777"/>
            <a:ext cx="4091940" cy="812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2935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latin typeface="Arial"/>
                <a:cs typeface="Arial"/>
              </a:rPr>
              <a:t>“THE</a:t>
            </a:r>
            <a:r>
              <a:rPr sz="1800" b="1" i="1" spc="5" dirty="0">
                <a:latin typeface="Arial"/>
                <a:cs typeface="Arial"/>
              </a:rPr>
              <a:t> </a:t>
            </a:r>
            <a:r>
              <a:rPr sz="1800" b="1" i="1" spc="-25" dirty="0">
                <a:latin typeface="Arial"/>
                <a:cs typeface="Arial"/>
              </a:rPr>
              <a:t>BEST</a:t>
            </a:r>
            <a:r>
              <a:rPr sz="1800" b="1" i="1" spc="30" dirty="0">
                <a:latin typeface="Arial"/>
                <a:cs typeface="Arial"/>
              </a:rPr>
              <a:t> </a:t>
            </a:r>
            <a:r>
              <a:rPr sz="1800" b="1" i="1" spc="-30" dirty="0">
                <a:latin typeface="Arial"/>
                <a:cs typeface="Arial"/>
              </a:rPr>
              <a:t>IN</a:t>
            </a:r>
            <a:r>
              <a:rPr sz="1800" b="1" i="1" spc="60" dirty="0">
                <a:latin typeface="Arial"/>
                <a:cs typeface="Arial"/>
              </a:rPr>
              <a:t> </a:t>
            </a:r>
            <a:r>
              <a:rPr sz="1800" b="1" i="1" spc="-5" dirty="0">
                <a:latin typeface="Arial"/>
                <a:cs typeface="Arial"/>
              </a:rPr>
              <a:t>THE</a:t>
            </a:r>
            <a:r>
              <a:rPr sz="1800" b="1" i="1" spc="10" dirty="0">
                <a:latin typeface="Arial"/>
                <a:cs typeface="Arial"/>
              </a:rPr>
              <a:t> </a:t>
            </a:r>
            <a:r>
              <a:rPr sz="1800" b="1" i="1" spc="-25" dirty="0">
                <a:latin typeface="Arial"/>
                <a:cs typeface="Arial"/>
              </a:rPr>
              <a:t>INDUSTRY!”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Arial Black"/>
                <a:cs typeface="Arial Black"/>
              </a:rPr>
              <a:t>IBO</a:t>
            </a:r>
            <a:endParaRPr sz="1800">
              <a:latin typeface="Arial Black"/>
              <a:cs typeface="Arial Black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524125" y="314323"/>
            <a:ext cx="9667875" cy="6543675"/>
            <a:chOff x="2524125" y="314323"/>
            <a:chExt cx="9667875" cy="6543675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28975" y="4972049"/>
              <a:ext cx="1438275" cy="14382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24125" y="314323"/>
              <a:ext cx="9667875" cy="654367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19838" y="3620135"/>
              <a:ext cx="535486" cy="53543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AE79DEA-50E1-4BA4-AB41-7632C5A0E0BE}"/>
              </a:ext>
            </a:extLst>
          </p:cNvPr>
          <p:cNvSpPr txBox="1"/>
          <p:nvPr/>
        </p:nvSpPr>
        <p:spPr>
          <a:xfrm>
            <a:off x="3410362" y="6218134"/>
            <a:ext cx="107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AUTHORIZED DISTRIBUTOR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2235" y="47958"/>
            <a:ext cx="4241292" cy="681003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729859" y="2575390"/>
            <a:ext cx="437515" cy="25527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65"/>
              </a:spcBef>
            </a:pPr>
            <a:r>
              <a:rPr sz="1400" spc="-45" dirty="0">
                <a:latin typeface="Arial Black"/>
                <a:cs typeface="Arial Black"/>
              </a:rPr>
              <a:t>Y</a:t>
            </a:r>
            <a:r>
              <a:rPr sz="1400" spc="30" dirty="0">
                <a:latin typeface="Arial Black"/>
                <a:cs typeface="Arial Black"/>
              </a:rPr>
              <a:t>O</a:t>
            </a:r>
            <a:r>
              <a:rPr sz="1400" spc="20" dirty="0">
                <a:latin typeface="Arial Black"/>
                <a:cs typeface="Arial Black"/>
              </a:rPr>
              <a:t>U</a:t>
            </a:r>
            <a:endParaRPr sz="14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32507" y="2234564"/>
            <a:ext cx="8153400" cy="2250440"/>
            <a:chOff x="2032507" y="2234564"/>
            <a:chExt cx="8153400" cy="225044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45207" y="2247264"/>
              <a:ext cx="8124825" cy="22288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45208" y="2618117"/>
              <a:ext cx="8128000" cy="1854200"/>
            </a:xfrm>
            <a:custGeom>
              <a:avLst/>
              <a:gdLst/>
              <a:ahLst/>
              <a:cxnLst/>
              <a:rect l="l" t="t" r="r" b="b"/>
              <a:pathLst>
                <a:path w="8128000" h="1854200">
                  <a:moveTo>
                    <a:pt x="8128000" y="1483360"/>
                  </a:moveTo>
                  <a:lnTo>
                    <a:pt x="0" y="1483360"/>
                  </a:lnTo>
                  <a:lnTo>
                    <a:pt x="0" y="1854187"/>
                  </a:lnTo>
                  <a:lnTo>
                    <a:pt x="8128000" y="1854187"/>
                  </a:lnTo>
                  <a:lnTo>
                    <a:pt x="8128000" y="1483360"/>
                  </a:lnTo>
                  <a:close/>
                </a:path>
                <a:path w="8128000" h="1854200">
                  <a:moveTo>
                    <a:pt x="8128000" y="741667"/>
                  </a:moveTo>
                  <a:lnTo>
                    <a:pt x="0" y="741667"/>
                  </a:lnTo>
                  <a:lnTo>
                    <a:pt x="0" y="1112507"/>
                  </a:lnTo>
                  <a:lnTo>
                    <a:pt x="8128000" y="1112507"/>
                  </a:lnTo>
                  <a:lnTo>
                    <a:pt x="8128000" y="741667"/>
                  </a:lnTo>
                  <a:close/>
                </a:path>
                <a:path w="8128000" h="1854200">
                  <a:moveTo>
                    <a:pt x="8128000" y="0"/>
                  </a:moveTo>
                  <a:lnTo>
                    <a:pt x="0" y="0"/>
                  </a:lnTo>
                  <a:lnTo>
                    <a:pt x="0" y="370827"/>
                  </a:lnTo>
                  <a:lnTo>
                    <a:pt x="8128000" y="370827"/>
                  </a:lnTo>
                  <a:lnTo>
                    <a:pt x="8128000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38857" y="2603817"/>
              <a:ext cx="8140700" cy="28575"/>
            </a:xfrm>
            <a:custGeom>
              <a:avLst/>
              <a:gdLst/>
              <a:ahLst/>
              <a:cxnLst/>
              <a:rect l="l" t="t" r="r" b="b"/>
              <a:pathLst>
                <a:path w="8140700" h="28575">
                  <a:moveTo>
                    <a:pt x="0" y="28575"/>
                  </a:moveTo>
                  <a:lnTo>
                    <a:pt x="8140700" y="28575"/>
                  </a:lnTo>
                  <a:lnTo>
                    <a:pt x="8140700" y="0"/>
                  </a:lnTo>
                  <a:lnTo>
                    <a:pt x="0" y="0"/>
                  </a:lnTo>
                  <a:lnTo>
                    <a:pt x="0" y="28575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038857" y="2240914"/>
              <a:ext cx="8140700" cy="2237740"/>
            </a:xfrm>
            <a:custGeom>
              <a:avLst/>
              <a:gdLst/>
              <a:ahLst/>
              <a:cxnLst/>
              <a:rect l="l" t="t" r="r" b="b"/>
              <a:pathLst>
                <a:path w="8140700" h="2237740">
                  <a:moveTo>
                    <a:pt x="6350" y="0"/>
                  </a:moveTo>
                  <a:lnTo>
                    <a:pt x="6350" y="2237740"/>
                  </a:lnTo>
                </a:path>
                <a:path w="8140700" h="2237740">
                  <a:moveTo>
                    <a:pt x="8134350" y="0"/>
                  </a:moveTo>
                  <a:lnTo>
                    <a:pt x="8134350" y="2237740"/>
                  </a:lnTo>
                </a:path>
                <a:path w="8140700" h="2237740">
                  <a:moveTo>
                    <a:pt x="0" y="6350"/>
                  </a:moveTo>
                  <a:lnTo>
                    <a:pt x="8140700" y="6350"/>
                  </a:lnTo>
                </a:path>
              </a:pathLst>
            </a:custGeom>
            <a:ln w="12700">
              <a:solidFill>
                <a:srgbClr val="FFE1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38857" y="4465954"/>
              <a:ext cx="8140700" cy="12700"/>
            </a:xfrm>
            <a:custGeom>
              <a:avLst/>
              <a:gdLst/>
              <a:ahLst/>
              <a:cxnLst/>
              <a:rect l="l" t="t" r="r" b="b"/>
              <a:pathLst>
                <a:path w="8140700" h="12700">
                  <a:moveTo>
                    <a:pt x="0" y="12700"/>
                  </a:moveTo>
                  <a:lnTo>
                    <a:pt x="8140700" y="12700"/>
                  </a:lnTo>
                  <a:lnTo>
                    <a:pt x="8140700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E1BB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051557" y="2140109"/>
            <a:ext cx="8115300" cy="222440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R="5370830" algn="r">
              <a:lnSpc>
                <a:spcPct val="100000"/>
              </a:lnSpc>
              <a:spcBef>
                <a:spcPts val="1180"/>
              </a:spcBef>
            </a:pPr>
            <a:r>
              <a:rPr sz="1550" spc="-5" dirty="0">
                <a:solidFill>
                  <a:srgbClr val="FFFFFF"/>
                </a:solidFill>
                <a:latin typeface="Arial Black"/>
                <a:cs typeface="Arial Black"/>
              </a:rPr>
              <a:t>ENZACTA</a:t>
            </a:r>
            <a:r>
              <a:rPr sz="1550" spc="1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Arial Black"/>
                <a:cs typeface="Arial Black"/>
              </a:rPr>
              <a:t>BENEFITS</a:t>
            </a:r>
            <a:endParaRPr sz="1550">
              <a:latin typeface="Arial Black"/>
              <a:cs typeface="Arial Black"/>
            </a:endParaRPr>
          </a:p>
          <a:p>
            <a:pPr marL="180975" marR="5433695" indent="-180975" algn="r">
              <a:lnSpc>
                <a:spcPct val="100000"/>
              </a:lnSpc>
              <a:spcBef>
                <a:spcPts val="985"/>
              </a:spcBef>
              <a:buAutoNum type="arabicPlain"/>
              <a:tabLst>
                <a:tab pos="180975" algn="l"/>
              </a:tabLst>
            </a:pPr>
            <a:r>
              <a:rPr sz="1400" spc="30" dirty="0">
                <a:latin typeface="Arial Black"/>
                <a:cs typeface="Arial Black"/>
              </a:rPr>
              <a:t>EARN</a:t>
            </a:r>
            <a:r>
              <a:rPr sz="1400" spc="-25" dirty="0">
                <a:latin typeface="Arial Black"/>
                <a:cs typeface="Arial Black"/>
              </a:rPr>
              <a:t>I</a:t>
            </a:r>
            <a:r>
              <a:rPr sz="1400" spc="30" dirty="0">
                <a:latin typeface="Arial Black"/>
                <a:cs typeface="Arial Black"/>
              </a:rPr>
              <a:t>NG</a:t>
            </a:r>
            <a:r>
              <a:rPr sz="1400" spc="15" dirty="0">
                <a:latin typeface="Arial Black"/>
                <a:cs typeface="Arial Black"/>
              </a:rPr>
              <a:t>S</a:t>
            </a:r>
            <a:r>
              <a:rPr sz="1400" spc="-75" dirty="0">
                <a:latin typeface="Arial Black"/>
                <a:cs typeface="Arial Black"/>
              </a:rPr>
              <a:t> </a:t>
            </a:r>
            <a:r>
              <a:rPr sz="1400" spc="35" dirty="0">
                <a:latin typeface="Arial Black"/>
                <a:cs typeface="Arial Black"/>
              </a:rPr>
              <a:t>F</a:t>
            </a:r>
            <a:r>
              <a:rPr sz="1400" spc="-40" dirty="0">
                <a:latin typeface="Arial Black"/>
                <a:cs typeface="Arial Black"/>
              </a:rPr>
              <a:t>R</a:t>
            </a:r>
            <a:r>
              <a:rPr sz="1400" spc="30" dirty="0">
                <a:latin typeface="Arial Black"/>
                <a:cs typeface="Arial Black"/>
              </a:rPr>
              <a:t>O</a:t>
            </a:r>
            <a:r>
              <a:rPr sz="1400" spc="25" dirty="0">
                <a:latin typeface="Arial Black"/>
                <a:cs typeface="Arial Black"/>
              </a:rPr>
              <a:t>M</a:t>
            </a:r>
            <a:r>
              <a:rPr sz="1400" spc="-165" dirty="0">
                <a:latin typeface="Arial Black"/>
                <a:cs typeface="Arial Black"/>
              </a:rPr>
              <a:t> </a:t>
            </a:r>
            <a:r>
              <a:rPr sz="1400" spc="30" dirty="0">
                <a:latin typeface="Arial Black"/>
                <a:cs typeface="Arial Black"/>
              </a:rPr>
              <a:t>SA</a:t>
            </a:r>
            <a:r>
              <a:rPr sz="1400" spc="35" dirty="0">
                <a:latin typeface="Arial Black"/>
                <a:cs typeface="Arial Black"/>
              </a:rPr>
              <a:t>L</a:t>
            </a:r>
            <a:r>
              <a:rPr sz="1400" spc="30" dirty="0">
                <a:latin typeface="Arial Black"/>
                <a:cs typeface="Arial Black"/>
              </a:rPr>
              <a:t>E</a:t>
            </a:r>
            <a:r>
              <a:rPr sz="1400" spc="15" dirty="0">
                <a:latin typeface="Arial Black"/>
                <a:cs typeface="Arial Black"/>
              </a:rPr>
              <a:t>S</a:t>
            </a:r>
            <a:endParaRPr sz="1400">
              <a:latin typeface="Arial Black"/>
              <a:cs typeface="Arial Black"/>
            </a:endParaRPr>
          </a:p>
          <a:p>
            <a:pPr marL="267335" indent="-181610">
              <a:lnSpc>
                <a:spcPct val="100000"/>
              </a:lnSpc>
              <a:spcBef>
                <a:spcPts val="1245"/>
              </a:spcBef>
              <a:buAutoNum type="arabicPlain"/>
              <a:tabLst>
                <a:tab pos="267970" algn="l"/>
              </a:tabLst>
            </a:pPr>
            <a:r>
              <a:rPr sz="1400" spc="30" dirty="0">
                <a:latin typeface="Arial Black"/>
                <a:cs typeface="Arial Black"/>
              </a:rPr>
              <a:t>D</a:t>
            </a:r>
            <a:r>
              <a:rPr sz="1400" spc="-45" dirty="0">
                <a:latin typeface="Arial Black"/>
                <a:cs typeface="Arial Black"/>
              </a:rPr>
              <a:t>U</a:t>
            </a:r>
            <a:r>
              <a:rPr sz="1400" spc="30" dirty="0">
                <a:latin typeface="Arial Black"/>
                <a:cs typeface="Arial Black"/>
              </a:rPr>
              <a:t>A</a:t>
            </a:r>
            <a:r>
              <a:rPr sz="1400" spc="15" dirty="0">
                <a:latin typeface="Arial Black"/>
                <a:cs typeface="Arial Black"/>
              </a:rPr>
              <a:t>L</a:t>
            </a:r>
            <a:r>
              <a:rPr sz="1400" spc="-150" dirty="0">
                <a:latin typeface="Arial Black"/>
                <a:cs typeface="Arial Black"/>
              </a:rPr>
              <a:t> </a:t>
            </a:r>
            <a:r>
              <a:rPr sz="1400" spc="30" dirty="0">
                <a:latin typeface="Arial Black"/>
                <a:cs typeface="Arial Black"/>
              </a:rPr>
              <a:t>TEA</a:t>
            </a:r>
            <a:r>
              <a:rPr sz="1400" spc="25" dirty="0">
                <a:latin typeface="Arial Black"/>
                <a:cs typeface="Arial Black"/>
              </a:rPr>
              <a:t>M</a:t>
            </a:r>
            <a:r>
              <a:rPr sz="1400" spc="-90" dirty="0">
                <a:latin typeface="Arial Black"/>
                <a:cs typeface="Arial Black"/>
              </a:rPr>
              <a:t> </a:t>
            </a:r>
            <a:r>
              <a:rPr sz="1400" spc="30" dirty="0">
                <a:latin typeface="Arial Black"/>
                <a:cs typeface="Arial Black"/>
              </a:rPr>
              <a:t>CO</a:t>
            </a:r>
            <a:r>
              <a:rPr sz="1400" spc="25" dirty="0">
                <a:latin typeface="Arial Black"/>
                <a:cs typeface="Arial Black"/>
              </a:rPr>
              <a:t>MM</a:t>
            </a:r>
            <a:r>
              <a:rPr sz="1400" spc="-25" dirty="0">
                <a:latin typeface="Arial Black"/>
                <a:cs typeface="Arial Black"/>
              </a:rPr>
              <a:t>I</a:t>
            </a:r>
            <a:r>
              <a:rPr sz="1400" spc="30" dirty="0">
                <a:latin typeface="Arial Black"/>
                <a:cs typeface="Arial Black"/>
              </a:rPr>
              <a:t>SS</a:t>
            </a:r>
            <a:r>
              <a:rPr sz="1400" spc="-25" dirty="0">
                <a:latin typeface="Arial Black"/>
                <a:cs typeface="Arial Black"/>
              </a:rPr>
              <a:t>I</a:t>
            </a:r>
            <a:r>
              <a:rPr sz="1400" spc="30" dirty="0">
                <a:latin typeface="Arial Black"/>
                <a:cs typeface="Arial Black"/>
              </a:rPr>
              <a:t>ON</a:t>
            </a:r>
            <a:r>
              <a:rPr sz="1400" spc="15" dirty="0">
                <a:latin typeface="Arial Black"/>
                <a:cs typeface="Arial Black"/>
              </a:rPr>
              <a:t>S</a:t>
            </a:r>
            <a:endParaRPr sz="1400">
              <a:latin typeface="Arial Black"/>
              <a:cs typeface="Arial Black"/>
            </a:endParaRPr>
          </a:p>
          <a:p>
            <a:pPr marL="267335" indent="-181610">
              <a:lnSpc>
                <a:spcPct val="100000"/>
              </a:lnSpc>
              <a:spcBef>
                <a:spcPts val="1245"/>
              </a:spcBef>
              <a:buAutoNum type="arabicPlain"/>
              <a:tabLst>
                <a:tab pos="267970" algn="l"/>
              </a:tabLst>
            </a:pPr>
            <a:r>
              <a:rPr sz="1400" spc="30" dirty="0">
                <a:latin typeface="Arial Black"/>
                <a:cs typeface="Arial Black"/>
              </a:rPr>
              <a:t>G</a:t>
            </a:r>
            <a:r>
              <a:rPr sz="1400" spc="35" dirty="0">
                <a:latin typeface="Arial Black"/>
                <a:cs typeface="Arial Black"/>
              </a:rPr>
              <a:t>L</a:t>
            </a:r>
            <a:r>
              <a:rPr sz="1400" spc="25" dirty="0">
                <a:latin typeface="Arial Black"/>
                <a:cs typeface="Arial Black"/>
              </a:rPr>
              <a:t>OBA</a:t>
            </a:r>
            <a:r>
              <a:rPr sz="1400" spc="15" dirty="0">
                <a:latin typeface="Arial Black"/>
                <a:cs typeface="Arial Black"/>
              </a:rPr>
              <a:t>L</a:t>
            </a:r>
            <a:r>
              <a:rPr sz="1400" spc="-220" dirty="0">
                <a:latin typeface="Arial Black"/>
                <a:cs typeface="Arial Black"/>
              </a:rPr>
              <a:t> </a:t>
            </a:r>
            <a:r>
              <a:rPr sz="1400" spc="25" dirty="0">
                <a:latin typeface="Arial Black"/>
                <a:cs typeface="Arial Black"/>
              </a:rPr>
              <a:t>R</a:t>
            </a:r>
            <a:r>
              <a:rPr sz="1400" spc="30" dirty="0">
                <a:latin typeface="Arial Black"/>
                <a:cs typeface="Arial Black"/>
              </a:rPr>
              <a:t>E</a:t>
            </a:r>
            <a:r>
              <a:rPr sz="1400" spc="25" dirty="0">
                <a:latin typeface="Arial Black"/>
                <a:cs typeface="Arial Black"/>
              </a:rPr>
              <a:t>WAR</a:t>
            </a:r>
            <a:r>
              <a:rPr sz="1400" spc="-45" dirty="0">
                <a:latin typeface="Arial Black"/>
                <a:cs typeface="Arial Black"/>
              </a:rPr>
              <a:t>D</a:t>
            </a:r>
            <a:r>
              <a:rPr sz="1400" spc="15" dirty="0">
                <a:latin typeface="Arial Black"/>
                <a:cs typeface="Arial Black"/>
              </a:rPr>
              <a:t>S</a:t>
            </a:r>
            <a:endParaRPr sz="1400">
              <a:latin typeface="Arial Black"/>
              <a:cs typeface="Arial Black"/>
            </a:endParaRPr>
          </a:p>
          <a:p>
            <a:pPr marL="267335" indent="-181610">
              <a:lnSpc>
                <a:spcPct val="100000"/>
              </a:lnSpc>
              <a:spcBef>
                <a:spcPts val="1245"/>
              </a:spcBef>
              <a:buAutoNum type="arabicPlain"/>
              <a:tabLst>
                <a:tab pos="267970" algn="l"/>
              </a:tabLst>
            </a:pPr>
            <a:r>
              <a:rPr sz="1400" spc="15" dirty="0">
                <a:latin typeface="Arial Black"/>
                <a:cs typeface="Arial Black"/>
              </a:rPr>
              <a:t>LEADERSHIP</a:t>
            </a:r>
            <a:r>
              <a:rPr sz="1400" spc="-90" dirty="0">
                <a:latin typeface="Arial Black"/>
                <a:cs typeface="Arial Black"/>
              </a:rPr>
              <a:t> </a:t>
            </a:r>
            <a:r>
              <a:rPr sz="1400" spc="10" dirty="0">
                <a:latin typeface="Arial Black"/>
                <a:cs typeface="Arial Black"/>
              </a:rPr>
              <a:t>BONUSES</a:t>
            </a:r>
            <a:endParaRPr sz="1400">
              <a:latin typeface="Arial Black"/>
              <a:cs typeface="Arial Black"/>
            </a:endParaRPr>
          </a:p>
          <a:p>
            <a:pPr marL="267335" indent="-181610">
              <a:lnSpc>
                <a:spcPct val="100000"/>
              </a:lnSpc>
              <a:spcBef>
                <a:spcPts val="1245"/>
              </a:spcBef>
              <a:buAutoNum type="arabicPlain"/>
              <a:tabLst>
                <a:tab pos="267970" algn="l"/>
              </a:tabLst>
            </a:pPr>
            <a:r>
              <a:rPr sz="1400" spc="30" dirty="0">
                <a:latin typeface="Arial Black"/>
                <a:cs typeface="Arial Black"/>
              </a:rPr>
              <a:t>BU</a:t>
            </a:r>
            <a:r>
              <a:rPr sz="1400" spc="-25" dirty="0">
                <a:latin typeface="Arial Black"/>
                <a:cs typeface="Arial Black"/>
              </a:rPr>
              <a:t>I</a:t>
            </a:r>
            <a:r>
              <a:rPr sz="1400" spc="35" dirty="0">
                <a:latin typeface="Arial Black"/>
                <a:cs typeface="Arial Black"/>
              </a:rPr>
              <a:t>L</a:t>
            </a:r>
            <a:r>
              <a:rPr sz="1400" spc="30" dirty="0">
                <a:latin typeface="Arial Black"/>
                <a:cs typeface="Arial Black"/>
              </a:rPr>
              <a:t>DE</a:t>
            </a:r>
            <a:r>
              <a:rPr sz="1400" spc="20" dirty="0">
                <a:latin typeface="Arial Black"/>
                <a:cs typeface="Arial Black"/>
              </a:rPr>
              <a:t>R</a:t>
            </a:r>
            <a:r>
              <a:rPr sz="1400" spc="-155" dirty="0">
                <a:latin typeface="Arial Black"/>
                <a:cs typeface="Arial Black"/>
              </a:rPr>
              <a:t> </a:t>
            </a:r>
            <a:r>
              <a:rPr sz="1400" spc="30" dirty="0">
                <a:latin typeface="Arial Black"/>
                <a:cs typeface="Arial Black"/>
              </a:rPr>
              <a:t>RE</a:t>
            </a:r>
            <a:r>
              <a:rPr sz="1400" spc="25" dirty="0">
                <a:latin typeface="Arial Black"/>
                <a:cs typeface="Arial Black"/>
              </a:rPr>
              <a:t>W</a:t>
            </a:r>
            <a:r>
              <a:rPr sz="1400" spc="30" dirty="0">
                <a:latin typeface="Arial Black"/>
                <a:cs typeface="Arial Black"/>
              </a:rPr>
              <a:t>A</a:t>
            </a:r>
            <a:r>
              <a:rPr sz="1400" spc="-40" dirty="0">
                <a:latin typeface="Arial Black"/>
                <a:cs typeface="Arial Black"/>
              </a:rPr>
              <a:t>R</a:t>
            </a:r>
            <a:r>
              <a:rPr sz="1400" spc="30" dirty="0">
                <a:latin typeface="Arial Black"/>
                <a:cs typeface="Arial Black"/>
              </a:rPr>
              <a:t>D</a:t>
            </a:r>
            <a:r>
              <a:rPr sz="1400" spc="15" dirty="0">
                <a:latin typeface="Arial Black"/>
                <a:cs typeface="Arial Black"/>
              </a:rPr>
              <a:t>S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65495" y="2664142"/>
            <a:ext cx="4017010" cy="1694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Profit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from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buy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wholesale</a:t>
            </a:r>
            <a:r>
              <a:rPr sz="1200" spc="11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sell</a:t>
            </a:r>
            <a:r>
              <a:rPr sz="1200" spc="7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retail</a:t>
            </a:r>
            <a:endParaRPr sz="1200">
              <a:latin typeface="Arial"/>
              <a:cs typeface="Arial"/>
            </a:endParaRPr>
          </a:p>
          <a:p>
            <a:pPr marL="9525" marR="5080" indent="-9525">
              <a:lnSpc>
                <a:spcPct val="203100"/>
              </a:lnSpc>
            </a:pPr>
            <a:r>
              <a:rPr sz="1200" spc="-10" dirty="0">
                <a:latin typeface="Arial"/>
                <a:cs typeface="Arial"/>
              </a:rPr>
              <a:t>Sponsor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your</a:t>
            </a:r>
            <a:r>
              <a:rPr sz="1200" spc="16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group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start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earn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points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from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their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sales </a:t>
            </a:r>
            <a:r>
              <a:rPr sz="1200" spc="-3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Recruit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spc="-10" dirty="0">
                <a:latin typeface="Arial"/>
                <a:cs typeface="Arial"/>
              </a:rPr>
              <a:t>sponsor </a:t>
            </a:r>
            <a:r>
              <a:rPr sz="1200" spc="-40" dirty="0">
                <a:latin typeface="Arial"/>
                <a:cs typeface="Arial"/>
              </a:rPr>
              <a:t>your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business</a:t>
            </a:r>
            <a:r>
              <a:rPr sz="1200" spc="30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worldwide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spc="-10" dirty="0">
                <a:latin typeface="Arial"/>
                <a:cs typeface="Arial"/>
              </a:rPr>
              <a:t>earn 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Invest</a:t>
            </a:r>
            <a:r>
              <a:rPr sz="1200" spc="240" dirty="0">
                <a:latin typeface="Arial"/>
                <a:cs typeface="Arial"/>
              </a:rPr>
              <a:t> </a:t>
            </a:r>
            <a:r>
              <a:rPr sz="1200" spc="15" dirty="0">
                <a:latin typeface="Arial"/>
                <a:cs typeface="Arial"/>
              </a:rPr>
              <a:t>in </a:t>
            </a:r>
            <a:r>
              <a:rPr sz="1200" spc="-20" dirty="0">
                <a:latin typeface="Arial"/>
                <a:cs typeface="Arial"/>
              </a:rPr>
              <a:t>supporting</a:t>
            </a:r>
            <a:r>
              <a:rPr sz="1200" spc="29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&amp; </a:t>
            </a:r>
            <a:r>
              <a:rPr sz="1200" spc="-20" dirty="0">
                <a:latin typeface="Arial"/>
                <a:cs typeface="Arial"/>
              </a:rPr>
              <a:t>training </a:t>
            </a:r>
            <a:r>
              <a:rPr sz="1200" spc="-40" dirty="0">
                <a:latin typeface="Arial"/>
                <a:cs typeface="Arial"/>
              </a:rPr>
              <a:t>your</a:t>
            </a:r>
            <a:r>
              <a:rPr sz="1200" spc="254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team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spc="-10" dirty="0">
                <a:latin typeface="Arial"/>
                <a:cs typeface="Arial"/>
              </a:rPr>
              <a:t>earn </a:t>
            </a:r>
            <a:r>
              <a:rPr sz="1200" dirty="0">
                <a:latin typeface="Arial"/>
                <a:cs typeface="Arial"/>
              </a:rPr>
              <a:t>40% 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Earn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teaching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bonuses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products,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how</a:t>
            </a:r>
            <a:r>
              <a:rPr sz="1200" spc="7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use,</a:t>
            </a:r>
            <a:r>
              <a:rPr sz="1200" spc="8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sell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276850" y="1562100"/>
            <a:ext cx="5756910" cy="4597400"/>
            <a:chOff x="5276850" y="1562100"/>
            <a:chExt cx="5756910" cy="459740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15000" y="1743011"/>
              <a:ext cx="842962" cy="82391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753100" y="1781175"/>
              <a:ext cx="714375" cy="695325"/>
            </a:xfrm>
            <a:custGeom>
              <a:avLst/>
              <a:gdLst/>
              <a:ahLst/>
              <a:cxnLst/>
              <a:rect l="l" t="t" r="r" b="b"/>
              <a:pathLst>
                <a:path w="714375" h="695325">
                  <a:moveTo>
                    <a:pt x="357250" y="0"/>
                  </a:moveTo>
                  <a:lnTo>
                    <a:pt x="308762" y="3174"/>
                  </a:lnTo>
                  <a:lnTo>
                    <a:pt x="262260" y="12421"/>
                  </a:lnTo>
                  <a:lnTo>
                    <a:pt x="218170" y="27326"/>
                  </a:lnTo>
                  <a:lnTo>
                    <a:pt x="176915" y="47474"/>
                  </a:lnTo>
                  <a:lnTo>
                    <a:pt x="138922" y="72449"/>
                  </a:lnTo>
                  <a:lnTo>
                    <a:pt x="104616" y="101838"/>
                  </a:lnTo>
                  <a:lnTo>
                    <a:pt x="74421" y="135224"/>
                  </a:lnTo>
                  <a:lnTo>
                    <a:pt x="48763" y="172193"/>
                  </a:lnTo>
                  <a:lnTo>
                    <a:pt x="28066" y="212330"/>
                  </a:lnTo>
                  <a:lnTo>
                    <a:pt x="12757" y="255220"/>
                  </a:lnTo>
                  <a:lnTo>
                    <a:pt x="3260" y="300447"/>
                  </a:lnTo>
                  <a:lnTo>
                    <a:pt x="0" y="347599"/>
                  </a:lnTo>
                  <a:lnTo>
                    <a:pt x="3260" y="394779"/>
                  </a:lnTo>
                  <a:lnTo>
                    <a:pt x="12757" y="440031"/>
                  </a:lnTo>
                  <a:lnTo>
                    <a:pt x="28066" y="482941"/>
                  </a:lnTo>
                  <a:lnTo>
                    <a:pt x="48763" y="523094"/>
                  </a:lnTo>
                  <a:lnTo>
                    <a:pt x="74421" y="560075"/>
                  </a:lnTo>
                  <a:lnTo>
                    <a:pt x="104616" y="593471"/>
                  </a:lnTo>
                  <a:lnTo>
                    <a:pt x="138922" y="622865"/>
                  </a:lnTo>
                  <a:lnTo>
                    <a:pt x="176915" y="647845"/>
                  </a:lnTo>
                  <a:lnTo>
                    <a:pt x="218170" y="667996"/>
                  </a:lnTo>
                  <a:lnTo>
                    <a:pt x="262260" y="682902"/>
                  </a:lnTo>
                  <a:lnTo>
                    <a:pt x="308762" y="692150"/>
                  </a:lnTo>
                  <a:lnTo>
                    <a:pt x="357250" y="695325"/>
                  </a:lnTo>
                  <a:lnTo>
                    <a:pt x="405709" y="692150"/>
                  </a:lnTo>
                  <a:lnTo>
                    <a:pt x="452187" y="682902"/>
                  </a:lnTo>
                  <a:lnTo>
                    <a:pt x="496258" y="667996"/>
                  </a:lnTo>
                  <a:lnTo>
                    <a:pt x="537496" y="647845"/>
                  </a:lnTo>
                  <a:lnTo>
                    <a:pt x="575477" y="622865"/>
                  </a:lnTo>
                  <a:lnTo>
                    <a:pt x="609774" y="593471"/>
                  </a:lnTo>
                  <a:lnTo>
                    <a:pt x="639962" y="560075"/>
                  </a:lnTo>
                  <a:lnTo>
                    <a:pt x="665616" y="523094"/>
                  </a:lnTo>
                  <a:lnTo>
                    <a:pt x="686309" y="482941"/>
                  </a:lnTo>
                  <a:lnTo>
                    <a:pt x="701617" y="440031"/>
                  </a:lnTo>
                  <a:lnTo>
                    <a:pt x="711114" y="394779"/>
                  </a:lnTo>
                  <a:lnTo>
                    <a:pt x="714375" y="347599"/>
                  </a:lnTo>
                  <a:lnTo>
                    <a:pt x="711114" y="300447"/>
                  </a:lnTo>
                  <a:lnTo>
                    <a:pt x="701617" y="255220"/>
                  </a:lnTo>
                  <a:lnTo>
                    <a:pt x="686309" y="212330"/>
                  </a:lnTo>
                  <a:lnTo>
                    <a:pt x="665616" y="172193"/>
                  </a:lnTo>
                  <a:lnTo>
                    <a:pt x="639962" y="135224"/>
                  </a:lnTo>
                  <a:lnTo>
                    <a:pt x="609774" y="101838"/>
                  </a:lnTo>
                  <a:lnTo>
                    <a:pt x="575477" y="72449"/>
                  </a:lnTo>
                  <a:lnTo>
                    <a:pt x="537496" y="47474"/>
                  </a:lnTo>
                  <a:lnTo>
                    <a:pt x="496258" y="27326"/>
                  </a:lnTo>
                  <a:lnTo>
                    <a:pt x="452187" y="12421"/>
                  </a:lnTo>
                  <a:lnTo>
                    <a:pt x="405709" y="3174"/>
                  </a:lnTo>
                  <a:lnTo>
                    <a:pt x="35725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48350" y="1562100"/>
              <a:ext cx="723900" cy="81915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95900" y="2571750"/>
              <a:ext cx="457200" cy="4572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95900" y="2933700"/>
              <a:ext cx="457200" cy="4572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76850" y="3295650"/>
              <a:ext cx="457200" cy="4572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86375" y="3667125"/>
              <a:ext cx="457200" cy="4572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86375" y="4019550"/>
              <a:ext cx="457200" cy="4572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12053" y="5147253"/>
              <a:ext cx="1121366" cy="1011668"/>
            </a:xfrm>
            <a:prstGeom prst="rect">
              <a:avLst/>
            </a:prstGeom>
          </p:spPr>
        </p:pic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499235" y="661669"/>
            <a:ext cx="3975100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spc="-10" dirty="0">
                <a:solidFill>
                  <a:srgbClr val="000000"/>
                </a:solidFill>
              </a:rPr>
              <a:t>ENZACTA</a:t>
            </a:r>
            <a:r>
              <a:rPr sz="2750" spc="-20" dirty="0">
                <a:solidFill>
                  <a:srgbClr val="000000"/>
                </a:solidFill>
              </a:rPr>
              <a:t> </a:t>
            </a:r>
            <a:r>
              <a:rPr sz="2750" spc="25" dirty="0">
                <a:solidFill>
                  <a:srgbClr val="000000"/>
                </a:solidFill>
              </a:rPr>
              <a:t>BENEFITS</a:t>
            </a:r>
            <a:endParaRPr sz="2750"/>
          </a:p>
        </p:txBody>
      </p:sp>
      <p:sp>
        <p:nvSpPr>
          <p:cNvPr id="23" name="object 23"/>
          <p:cNvSpPr txBox="1"/>
          <p:nvPr/>
        </p:nvSpPr>
        <p:spPr>
          <a:xfrm>
            <a:off x="6417945" y="661669"/>
            <a:ext cx="4662805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spc="-65" dirty="0">
                <a:solidFill>
                  <a:srgbClr val="D50092"/>
                </a:solidFill>
                <a:latin typeface="Arial Black"/>
                <a:cs typeface="Arial Black"/>
              </a:rPr>
              <a:t>WAYS</a:t>
            </a:r>
            <a:r>
              <a:rPr sz="2750" spc="45" dirty="0">
                <a:solidFill>
                  <a:srgbClr val="D50092"/>
                </a:solidFill>
                <a:latin typeface="Arial Black"/>
                <a:cs typeface="Arial Black"/>
              </a:rPr>
              <a:t> </a:t>
            </a:r>
            <a:r>
              <a:rPr sz="2750" spc="-10" dirty="0">
                <a:solidFill>
                  <a:srgbClr val="D50092"/>
                </a:solidFill>
                <a:latin typeface="Arial Black"/>
                <a:cs typeface="Arial Black"/>
              </a:rPr>
              <a:t>TO</a:t>
            </a:r>
            <a:r>
              <a:rPr sz="2750" spc="-35" dirty="0">
                <a:solidFill>
                  <a:srgbClr val="D50092"/>
                </a:solidFill>
                <a:latin typeface="Arial Black"/>
                <a:cs typeface="Arial Black"/>
              </a:rPr>
              <a:t> </a:t>
            </a:r>
            <a:r>
              <a:rPr sz="2750" spc="25" dirty="0">
                <a:solidFill>
                  <a:srgbClr val="D50092"/>
                </a:solidFill>
                <a:latin typeface="Arial Black"/>
                <a:cs typeface="Arial Black"/>
              </a:rPr>
              <a:t>MAKE</a:t>
            </a:r>
            <a:r>
              <a:rPr sz="2750" spc="45" dirty="0">
                <a:solidFill>
                  <a:srgbClr val="D50092"/>
                </a:solidFill>
                <a:latin typeface="Arial Black"/>
                <a:cs typeface="Arial Black"/>
              </a:rPr>
              <a:t> </a:t>
            </a:r>
            <a:r>
              <a:rPr sz="2750" spc="30" dirty="0">
                <a:solidFill>
                  <a:srgbClr val="D50092"/>
                </a:solidFill>
                <a:latin typeface="Arial Black"/>
                <a:cs typeface="Arial Black"/>
              </a:rPr>
              <a:t>MONEY</a:t>
            </a:r>
            <a:endParaRPr sz="2750">
              <a:latin typeface="Arial Black"/>
              <a:cs typeface="Arial Black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26ADB6-EF13-4EF0-937B-17AF2B1FC7E2}"/>
              </a:ext>
            </a:extLst>
          </p:cNvPr>
          <p:cNvSpPr txBox="1"/>
          <p:nvPr/>
        </p:nvSpPr>
        <p:spPr>
          <a:xfrm>
            <a:off x="9934986" y="6158921"/>
            <a:ext cx="107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AUTHORIZED DISTRIBUTOR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69113" y="338137"/>
            <a:ext cx="8156225" cy="371951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7575" y="632460"/>
            <a:ext cx="3975735" cy="123571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 marR="5080">
              <a:lnSpc>
                <a:spcPts val="3080"/>
              </a:lnSpc>
              <a:spcBef>
                <a:spcPts val="415"/>
              </a:spcBef>
            </a:pPr>
            <a:r>
              <a:rPr sz="2750" spc="-10" dirty="0">
                <a:solidFill>
                  <a:srgbClr val="000000"/>
                </a:solidFill>
              </a:rPr>
              <a:t>ENZACTA </a:t>
            </a:r>
            <a:r>
              <a:rPr sz="2750" spc="25" dirty="0">
                <a:solidFill>
                  <a:srgbClr val="000000"/>
                </a:solidFill>
              </a:rPr>
              <a:t>BENEFITS </a:t>
            </a:r>
            <a:r>
              <a:rPr sz="2750" spc="-905" dirty="0">
                <a:solidFill>
                  <a:srgbClr val="000000"/>
                </a:solidFill>
              </a:rPr>
              <a:t> </a:t>
            </a:r>
            <a:r>
              <a:rPr sz="2750" spc="25" dirty="0">
                <a:solidFill>
                  <a:srgbClr val="D50092"/>
                </a:solidFill>
              </a:rPr>
              <a:t>MDM</a:t>
            </a:r>
            <a:endParaRPr sz="2750"/>
          </a:p>
          <a:p>
            <a:pPr marL="12700" marR="1843405">
              <a:lnSpc>
                <a:spcPts val="1500"/>
              </a:lnSpc>
              <a:spcBef>
                <a:spcPts val="60"/>
              </a:spcBef>
            </a:pPr>
            <a:r>
              <a:rPr sz="1400" spc="25" dirty="0">
                <a:solidFill>
                  <a:srgbClr val="D50092"/>
                </a:solidFill>
              </a:rPr>
              <a:t>M</a:t>
            </a:r>
            <a:r>
              <a:rPr sz="1400" spc="30" dirty="0">
                <a:solidFill>
                  <a:srgbClr val="D50092"/>
                </a:solidFill>
              </a:rPr>
              <a:t>U</a:t>
            </a:r>
            <a:r>
              <a:rPr sz="1400" spc="-35" dirty="0">
                <a:solidFill>
                  <a:srgbClr val="D50092"/>
                </a:solidFill>
              </a:rPr>
              <a:t>L</a:t>
            </a:r>
            <a:r>
              <a:rPr sz="1400" spc="30" dirty="0">
                <a:solidFill>
                  <a:srgbClr val="D50092"/>
                </a:solidFill>
              </a:rPr>
              <a:t>T</a:t>
            </a:r>
            <a:r>
              <a:rPr sz="1400" spc="-25" dirty="0">
                <a:solidFill>
                  <a:srgbClr val="D50092"/>
                </a:solidFill>
              </a:rPr>
              <a:t>I-</a:t>
            </a:r>
            <a:r>
              <a:rPr sz="1400" spc="30" dirty="0">
                <a:solidFill>
                  <a:srgbClr val="D50092"/>
                </a:solidFill>
              </a:rPr>
              <a:t>D</a:t>
            </a:r>
            <a:r>
              <a:rPr sz="1400" spc="-25" dirty="0">
                <a:solidFill>
                  <a:srgbClr val="D50092"/>
                </a:solidFill>
              </a:rPr>
              <a:t>I</a:t>
            </a:r>
            <a:r>
              <a:rPr sz="1400" spc="25" dirty="0">
                <a:solidFill>
                  <a:srgbClr val="D50092"/>
                </a:solidFill>
              </a:rPr>
              <a:t>M</a:t>
            </a:r>
            <a:r>
              <a:rPr sz="1400" spc="35" dirty="0">
                <a:solidFill>
                  <a:srgbClr val="D50092"/>
                </a:solidFill>
              </a:rPr>
              <a:t>E</a:t>
            </a:r>
            <a:r>
              <a:rPr sz="1400" spc="30" dirty="0">
                <a:solidFill>
                  <a:srgbClr val="D50092"/>
                </a:solidFill>
              </a:rPr>
              <a:t>NS</a:t>
            </a:r>
            <a:r>
              <a:rPr sz="1400" spc="-25" dirty="0">
                <a:solidFill>
                  <a:srgbClr val="D50092"/>
                </a:solidFill>
              </a:rPr>
              <a:t>I</a:t>
            </a:r>
            <a:r>
              <a:rPr sz="1400" spc="30" dirty="0">
                <a:solidFill>
                  <a:srgbClr val="D50092"/>
                </a:solidFill>
              </a:rPr>
              <a:t>O</a:t>
            </a:r>
            <a:r>
              <a:rPr sz="1400" spc="-45" dirty="0">
                <a:solidFill>
                  <a:srgbClr val="D50092"/>
                </a:solidFill>
              </a:rPr>
              <a:t>N</a:t>
            </a:r>
            <a:r>
              <a:rPr sz="1400" spc="-40" dirty="0">
                <a:solidFill>
                  <a:srgbClr val="D50092"/>
                </a:solidFill>
              </a:rPr>
              <a:t>A</a:t>
            </a:r>
            <a:r>
              <a:rPr sz="1400" spc="10" dirty="0">
                <a:solidFill>
                  <a:srgbClr val="D50092"/>
                </a:solidFill>
              </a:rPr>
              <a:t>L  </a:t>
            </a:r>
            <a:r>
              <a:rPr sz="1400" spc="25" dirty="0">
                <a:solidFill>
                  <a:srgbClr val="D50092"/>
                </a:solidFill>
              </a:rPr>
              <a:t>MARKETING</a:t>
            </a:r>
            <a:endParaRPr sz="1400"/>
          </a:p>
        </p:txBody>
      </p:sp>
      <p:grpSp>
        <p:nvGrpSpPr>
          <p:cNvPr id="4" name="object 4"/>
          <p:cNvGrpSpPr/>
          <p:nvPr/>
        </p:nvGrpSpPr>
        <p:grpSpPr>
          <a:xfrm>
            <a:off x="1905000" y="3686111"/>
            <a:ext cx="8396605" cy="2491105"/>
            <a:chOff x="1905000" y="3686111"/>
            <a:chExt cx="8396605" cy="249110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5000" y="3686111"/>
              <a:ext cx="8396351" cy="249085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32000" y="3704424"/>
              <a:ext cx="8124825" cy="222885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032000" y="4075315"/>
              <a:ext cx="8128000" cy="1854200"/>
            </a:xfrm>
            <a:custGeom>
              <a:avLst/>
              <a:gdLst/>
              <a:ahLst/>
              <a:cxnLst/>
              <a:rect l="l" t="t" r="r" b="b"/>
              <a:pathLst>
                <a:path w="8128000" h="1854200">
                  <a:moveTo>
                    <a:pt x="8128000" y="1483309"/>
                  </a:moveTo>
                  <a:lnTo>
                    <a:pt x="0" y="1483309"/>
                  </a:lnTo>
                  <a:lnTo>
                    <a:pt x="0" y="1854149"/>
                  </a:lnTo>
                  <a:lnTo>
                    <a:pt x="8128000" y="1854149"/>
                  </a:lnTo>
                  <a:lnTo>
                    <a:pt x="8128000" y="1483309"/>
                  </a:lnTo>
                  <a:close/>
                </a:path>
                <a:path w="8128000" h="1854200">
                  <a:moveTo>
                    <a:pt x="8128000" y="741680"/>
                  </a:moveTo>
                  <a:lnTo>
                    <a:pt x="0" y="741680"/>
                  </a:lnTo>
                  <a:lnTo>
                    <a:pt x="0" y="1112507"/>
                  </a:lnTo>
                  <a:lnTo>
                    <a:pt x="8128000" y="1112507"/>
                  </a:lnTo>
                  <a:lnTo>
                    <a:pt x="8128000" y="741680"/>
                  </a:lnTo>
                  <a:close/>
                </a:path>
                <a:path w="8128000" h="1854200">
                  <a:moveTo>
                    <a:pt x="8128000" y="0"/>
                  </a:moveTo>
                  <a:lnTo>
                    <a:pt x="0" y="0"/>
                  </a:lnTo>
                  <a:lnTo>
                    <a:pt x="0" y="370827"/>
                  </a:lnTo>
                  <a:lnTo>
                    <a:pt x="8128000" y="370827"/>
                  </a:lnTo>
                  <a:lnTo>
                    <a:pt x="8128000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025650" y="4061015"/>
              <a:ext cx="8140700" cy="28575"/>
            </a:xfrm>
            <a:custGeom>
              <a:avLst/>
              <a:gdLst/>
              <a:ahLst/>
              <a:cxnLst/>
              <a:rect l="l" t="t" r="r" b="b"/>
              <a:pathLst>
                <a:path w="8140700" h="28575">
                  <a:moveTo>
                    <a:pt x="0" y="28575"/>
                  </a:moveTo>
                  <a:lnTo>
                    <a:pt x="8140700" y="28575"/>
                  </a:lnTo>
                  <a:lnTo>
                    <a:pt x="8140700" y="0"/>
                  </a:lnTo>
                  <a:lnTo>
                    <a:pt x="0" y="0"/>
                  </a:lnTo>
                  <a:lnTo>
                    <a:pt x="0" y="28575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25650" y="3698112"/>
              <a:ext cx="8140700" cy="2237740"/>
            </a:xfrm>
            <a:custGeom>
              <a:avLst/>
              <a:gdLst/>
              <a:ahLst/>
              <a:cxnLst/>
              <a:rect l="l" t="t" r="r" b="b"/>
              <a:pathLst>
                <a:path w="8140700" h="2237740">
                  <a:moveTo>
                    <a:pt x="6350" y="0"/>
                  </a:moveTo>
                  <a:lnTo>
                    <a:pt x="6350" y="2237701"/>
                  </a:lnTo>
                </a:path>
                <a:path w="8140700" h="2237740">
                  <a:moveTo>
                    <a:pt x="8134350" y="0"/>
                  </a:moveTo>
                  <a:lnTo>
                    <a:pt x="8134350" y="2237701"/>
                  </a:lnTo>
                </a:path>
                <a:path w="8140700" h="2237740">
                  <a:moveTo>
                    <a:pt x="0" y="6350"/>
                  </a:moveTo>
                  <a:lnTo>
                    <a:pt x="8140700" y="6350"/>
                  </a:lnTo>
                </a:path>
              </a:pathLst>
            </a:custGeom>
            <a:ln w="12700">
              <a:solidFill>
                <a:srgbClr val="FFE1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025650" y="5923114"/>
              <a:ext cx="8140700" cy="12700"/>
            </a:xfrm>
            <a:custGeom>
              <a:avLst/>
              <a:gdLst/>
              <a:ahLst/>
              <a:cxnLst/>
              <a:rect l="l" t="t" r="r" b="b"/>
              <a:pathLst>
                <a:path w="8140700" h="12700">
                  <a:moveTo>
                    <a:pt x="0" y="12700"/>
                  </a:moveTo>
                  <a:lnTo>
                    <a:pt x="8140700" y="12700"/>
                  </a:lnTo>
                  <a:lnTo>
                    <a:pt x="8140700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E1BB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038350" y="3733228"/>
            <a:ext cx="811530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772795">
              <a:lnSpc>
                <a:spcPct val="100000"/>
              </a:lnSpc>
              <a:spcBef>
                <a:spcPts val="125"/>
              </a:spcBef>
            </a:pPr>
            <a:r>
              <a:rPr sz="1550" spc="15" dirty="0">
                <a:solidFill>
                  <a:srgbClr val="FFFFFF"/>
                </a:solidFill>
                <a:latin typeface="Arial Black"/>
                <a:cs typeface="Arial Black"/>
              </a:rPr>
              <a:t>MDM</a:t>
            </a:r>
            <a:r>
              <a:rPr sz="1550" spc="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550" spc="20" dirty="0">
                <a:solidFill>
                  <a:srgbClr val="FFFFFF"/>
                </a:solidFill>
                <a:latin typeface="Arial Black"/>
                <a:cs typeface="Arial Black"/>
              </a:rPr>
              <a:t>EARNINGS</a:t>
            </a:r>
            <a:endParaRPr sz="155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25091" y="4094797"/>
            <a:ext cx="3061970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400" spc="15" dirty="0">
                <a:latin typeface="Arial Black"/>
                <a:cs typeface="Arial Black"/>
              </a:rPr>
              <a:t>1</a:t>
            </a:r>
            <a:r>
              <a:rPr sz="1400" spc="5" dirty="0">
                <a:latin typeface="Arial Black"/>
                <a:cs typeface="Arial Black"/>
              </a:rPr>
              <a:t> </a:t>
            </a:r>
            <a:r>
              <a:rPr sz="1400" spc="35" dirty="0">
                <a:latin typeface="Arial Black"/>
                <a:cs typeface="Arial Black"/>
              </a:rPr>
              <a:t>FRE</a:t>
            </a:r>
            <a:r>
              <a:rPr sz="1400" spc="15" dirty="0">
                <a:latin typeface="Arial Black"/>
                <a:cs typeface="Arial Black"/>
              </a:rPr>
              <a:t>E</a:t>
            </a:r>
            <a:r>
              <a:rPr sz="1400" spc="-150" dirty="0">
                <a:latin typeface="Arial Black"/>
                <a:cs typeface="Arial Black"/>
              </a:rPr>
              <a:t> </a:t>
            </a:r>
            <a:r>
              <a:rPr sz="1400" spc="35" dirty="0">
                <a:latin typeface="Arial Black"/>
                <a:cs typeface="Arial Black"/>
              </a:rPr>
              <a:t>PR</a:t>
            </a:r>
            <a:r>
              <a:rPr sz="1400" spc="30" dirty="0">
                <a:latin typeface="Arial Black"/>
                <a:cs typeface="Arial Black"/>
              </a:rPr>
              <a:t>O</a:t>
            </a:r>
            <a:r>
              <a:rPr sz="1400" spc="35" dirty="0">
                <a:latin typeface="Arial Black"/>
                <a:cs typeface="Arial Black"/>
              </a:rPr>
              <a:t>D</a:t>
            </a:r>
            <a:r>
              <a:rPr sz="1400" spc="30" dirty="0">
                <a:latin typeface="Arial Black"/>
                <a:cs typeface="Arial Black"/>
              </a:rPr>
              <a:t>U</a:t>
            </a:r>
            <a:r>
              <a:rPr sz="1400" spc="35" dirty="0">
                <a:latin typeface="Arial Black"/>
                <a:cs typeface="Arial Black"/>
              </a:rPr>
              <a:t>C</a:t>
            </a:r>
            <a:r>
              <a:rPr sz="1400" spc="15" dirty="0">
                <a:latin typeface="Arial Black"/>
                <a:cs typeface="Arial Black"/>
              </a:rPr>
              <a:t>T</a:t>
            </a:r>
            <a:r>
              <a:rPr sz="1400" spc="-225" dirty="0">
                <a:latin typeface="Arial Black"/>
                <a:cs typeface="Arial Black"/>
              </a:rPr>
              <a:t> </a:t>
            </a:r>
            <a:r>
              <a:rPr sz="1400" spc="30" dirty="0">
                <a:latin typeface="Arial Black"/>
                <a:cs typeface="Arial Black"/>
              </a:rPr>
              <a:t>G</a:t>
            </a:r>
            <a:r>
              <a:rPr sz="1400" spc="-45" dirty="0">
                <a:latin typeface="Arial Black"/>
                <a:cs typeface="Arial Black"/>
              </a:rPr>
              <a:t>U</a:t>
            </a:r>
            <a:r>
              <a:rPr sz="1400" spc="35" dirty="0">
                <a:latin typeface="Arial Black"/>
                <a:cs typeface="Arial Black"/>
              </a:rPr>
              <a:t>ARA</a:t>
            </a:r>
            <a:r>
              <a:rPr sz="1400" spc="30" dirty="0">
                <a:latin typeface="Arial Black"/>
                <a:cs typeface="Arial Black"/>
              </a:rPr>
              <a:t>N</a:t>
            </a:r>
            <a:r>
              <a:rPr sz="1400" spc="-40" dirty="0">
                <a:latin typeface="Arial Black"/>
                <a:cs typeface="Arial Black"/>
              </a:rPr>
              <a:t>T</a:t>
            </a:r>
            <a:r>
              <a:rPr sz="1400" spc="30" dirty="0">
                <a:latin typeface="Arial Black"/>
                <a:cs typeface="Arial Black"/>
              </a:rPr>
              <a:t>E</a:t>
            </a:r>
            <a:r>
              <a:rPr sz="1400" spc="15" dirty="0">
                <a:latin typeface="Arial Black"/>
                <a:cs typeface="Arial Black"/>
              </a:rPr>
              <a:t>E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14770" y="4123372"/>
            <a:ext cx="291846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Propel </a:t>
            </a:r>
            <a:r>
              <a:rPr sz="1200" spc="-40" dirty="0">
                <a:latin typeface="Arial"/>
                <a:cs typeface="Arial"/>
              </a:rPr>
              <a:t>your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business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earn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free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product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25091" y="4466272"/>
            <a:ext cx="3099435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400" spc="15" dirty="0">
                <a:latin typeface="Arial Black"/>
                <a:cs typeface="Arial Black"/>
              </a:rPr>
              <a:t>2</a:t>
            </a:r>
            <a:r>
              <a:rPr sz="1400" spc="5" dirty="0">
                <a:latin typeface="Arial Black"/>
                <a:cs typeface="Arial Black"/>
              </a:rPr>
              <a:t> </a:t>
            </a:r>
            <a:r>
              <a:rPr sz="1400" spc="30" dirty="0">
                <a:latin typeface="Arial Black"/>
                <a:cs typeface="Arial Black"/>
              </a:rPr>
              <a:t>G</a:t>
            </a:r>
            <a:r>
              <a:rPr sz="1400" spc="-45" dirty="0">
                <a:latin typeface="Arial Black"/>
                <a:cs typeface="Arial Black"/>
              </a:rPr>
              <a:t>U</a:t>
            </a:r>
            <a:r>
              <a:rPr sz="1400" spc="35" dirty="0">
                <a:latin typeface="Arial Black"/>
                <a:cs typeface="Arial Black"/>
              </a:rPr>
              <a:t>ARA</a:t>
            </a:r>
            <a:r>
              <a:rPr sz="1400" spc="30" dirty="0">
                <a:latin typeface="Arial Black"/>
                <a:cs typeface="Arial Black"/>
              </a:rPr>
              <a:t>NT</a:t>
            </a:r>
            <a:r>
              <a:rPr sz="1400" spc="-40" dirty="0">
                <a:latin typeface="Arial Black"/>
                <a:cs typeface="Arial Black"/>
              </a:rPr>
              <a:t>E</a:t>
            </a:r>
            <a:r>
              <a:rPr sz="1400" spc="30" dirty="0">
                <a:latin typeface="Arial Black"/>
                <a:cs typeface="Arial Black"/>
              </a:rPr>
              <a:t>E</a:t>
            </a:r>
            <a:r>
              <a:rPr sz="1400" spc="20" dirty="0">
                <a:latin typeface="Arial Black"/>
                <a:cs typeface="Arial Black"/>
              </a:rPr>
              <a:t>D</a:t>
            </a:r>
            <a:r>
              <a:rPr sz="1400" spc="-229" dirty="0">
                <a:latin typeface="Arial Black"/>
                <a:cs typeface="Arial Black"/>
              </a:rPr>
              <a:t> </a:t>
            </a:r>
            <a:r>
              <a:rPr sz="1400" spc="35" dirty="0">
                <a:latin typeface="Arial Black"/>
                <a:cs typeface="Arial Black"/>
              </a:rPr>
              <a:t>C</a:t>
            </a:r>
            <a:r>
              <a:rPr sz="1400" spc="30" dirty="0">
                <a:latin typeface="Arial Black"/>
                <a:cs typeface="Arial Black"/>
              </a:rPr>
              <a:t>O</a:t>
            </a:r>
            <a:r>
              <a:rPr sz="1400" spc="25" dirty="0">
                <a:latin typeface="Arial Black"/>
                <a:cs typeface="Arial Black"/>
              </a:rPr>
              <a:t>MM</a:t>
            </a:r>
            <a:r>
              <a:rPr sz="1400" spc="-25" dirty="0">
                <a:latin typeface="Arial Black"/>
                <a:cs typeface="Arial Black"/>
              </a:rPr>
              <a:t>I</a:t>
            </a:r>
            <a:r>
              <a:rPr sz="1400" spc="30" dirty="0">
                <a:latin typeface="Arial Black"/>
                <a:cs typeface="Arial Black"/>
              </a:rPr>
              <a:t>SS</a:t>
            </a:r>
            <a:r>
              <a:rPr sz="1400" spc="-25" dirty="0">
                <a:latin typeface="Arial Black"/>
                <a:cs typeface="Arial Black"/>
              </a:rPr>
              <a:t>I</a:t>
            </a:r>
            <a:r>
              <a:rPr sz="1400" spc="30" dirty="0">
                <a:latin typeface="Arial Black"/>
                <a:cs typeface="Arial Black"/>
              </a:rPr>
              <a:t>O</a:t>
            </a:r>
            <a:r>
              <a:rPr sz="1400" spc="-45" dirty="0">
                <a:latin typeface="Arial Black"/>
                <a:cs typeface="Arial Black"/>
              </a:rPr>
              <a:t>N</a:t>
            </a:r>
            <a:r>
              <a:rPr sz="1400" spc="15" dirty="0">
                <a:latin typeface="Arial Black"/>
                <a:cs typeface="Arial Black"/>
              </a:rPr>
              <a:t>S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14770" y="4495165"/>
            <a:ext cx="31826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Arial"/>
                <a:cs typeface="Arial"/>
              </a:rPr>
              <a:t>Early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stage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business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guaranteed</a:t>
            </a:r>
            <a:r>
              <a:rPr sz="1200" spc="1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commissions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25091" y="4837366"/>
            <a:ext cx="3461385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400" spc="15" dirty="0">
                <a:latin typeface="Arial Black"/>
                <a:cs typeface="Arial Black"/>
              </a:rPr>
              <a:t>3</a:t>
            </a:r>
            <a:r>
              <a:rPr sz="1400" spc="5" dirty="0">
                <a:latin typeface="Arial Black"/>
                <a:cs typeface="Arial Black"/>
              </a:rPr>
              <a:t> </a:t>
            </a:r>
            <a:r>
              <a:rPr sz="1400" spc="25" dirty="0">
                <a:latin typeface="Arial Black"/>
                <a:cs typeface="Arial Black"/>
              </a:rPr>
              <a:t>M</a:t>
            </a:r>
            <a:r>
              <a:rPr sz="1400" spc="35" dirty="0">
                <a:latin typeface="Arial Black"/>
                <a:cs typeface="Arial Black"/>
              </a:rPr>
              <a:t>D</a:t>
            </a:r>
            <a:r>
              <a:rPr sz="1400" spc="25" dirty="0">
                <a:latin typeface="Arial Black"/>
                <a:cs typeface="Arial Black"/>
              </a:rPr>
              <a:t>M</a:t>
            </a:r>
            <a:r>
              <a:rPr sz="1400" spc="-90" dirty="0">
                <a:latin typeface="Arial Black"/>
                <a:cs typeface="Arial Black"/>
              </a:rPr>
              <a:t> </a:t>
            </a:r>
            <a:r>
              <a:rPr sz="1400" spc="30" dirty="0">
                <a:latin typeface="Arial Black"/>
                <a:cs typeface="Arial Black"/>
              </a:rPr>
              <a:t>PO</a:t>
            </a:r>
            <a:r>
              <a:rPr sz="1400" spc="25" dirty="0">
                <a:latin typeface="Arial Black"/>
                <a:cs typeface="Arial Black"/>
              </a:rPr>
              <a:t>W</a:t>
            </a:r>
            <a:r>
              <a:rPr sz="1400" spc="35" dirty="0">
                <a:latin typeface="Arial Black"/>
                <a:cs typeface="Arial Black"/>
              </a:rPr>
              <a:t>E</a:t>
            </a:r>
            <a:r>
              <a:rPr sz="1400" spc="20" dirty="0">
                <a:latin typeface="Arial Black"/>
                <a:cs typeface="Arial Black"/>
              </a:rPr>
              <a:t>R</a:t>
            </a:r>
            <a:r>
              <a:rPr sz="1400" spc="-155" dirty="0">
                <a:latin typeface="Arial Black"/>
                <a:cs typeface="Arial Black"/>
              </a:rPr>
              <a:t> </a:t>
            </a:r>
            <a:r>
              <a:rPr sz="1400" spc="35" dirty="0">
                <a:latin typeface="Arial Black"/>
                <a:cs typeface="Arial Black"/>
              </a:rPr>
              <a:t>BR</a:t>
            </a:r>
            <a:r>
              <a:rPr sz="1400" spc="30" dirty="0">
                <a:latin typeface="Arial Black"/>
                <a:cs typeface="Arial Black"/>
              </a:rPr>
              <a:t>ON</a:t>
            </a:r>
            <a:r>
              <a:rPr sz="1400" spc="-40" dirty="0">
                <a:latin typeface="Arial Black"/>
                <a:cs typeface="Arial Black"/>
              </a:rPr>
              <a:t>Z</a:t>
            </a:r>
            <a:r>
              <a:rPr sz="1400" spc="15" dirty="0">
                <a:latin typeface="Arial Black"/>
                <a:cs typeface="Arial Black"/>
              </a:rPr>
              <a:t>E</a:t>
            </a:r>
            <a:r>
              <a:rPr sz="1400" spc="-150" dirty="0">
                <a:latin typeface="Arial Black"/>
                <a:cs typeface="Arial Black"/>
              </a:rPr>
              <a:t> </a:t>
            </a:r>
            <a:r>
              <a:rPr sz="1400" spc="35" dirty="0">
                <a:latin typeface="Arial Black"/>
                <a:cs typeface="Arial Black"/>
              </a:rPr>
              <a:t>EAR</a:t>
            </a:r>
            <a:r>
              <a:rPr sz="1400" spc="30" dirty="0">
                <a:latin typeface="Arial Black"/>
                <a:cs typeface="Arial Black"/>
              </a:rPr>
              <a:t>N</a:t>
            </a:r>
            <a:r>
              <a:rPr sz="1400" spc="-25" dirty="0">
                <a:latin typeface="Arial Black"/>
                <a:cs typeface="Arial Black"/>
              </a:rPr>
              <a:t>I</a:t>
            </a:r>
            <a:r>
              <a:rPr sz="1400" spc="30" dirty="0">
                <a:latin typeface="Arial Black"/>
                <a:cs typeface="Arial Black"/>
              </a:rPr>
              <a:t>N</a:t>
            </a:r>
            <a:r>
              <a:rPr sz="1400" spc="-45" dirty="0">
                <a:latin typeface="Arial Black"/>
                <a:cs typeface="Arial Black"/>
              </a:rPr>
              <a:t>G</a:t>
            </a:r>
            <a:r>
              <a:rPr sz="1400" spc="15" dirty="0">
                <a:latin typeface="Arial Black"/>
                <a:cs typeface="Arial Black"/>
              </a:rPr>
              <a:t>S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424295" y="4865941"/>
            <a:ext cx="3605529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Earn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$2,000</a:t>
            </a:r>
            <a:r>
              <a:rPr sz="1200" spc="-30" dirty="0">
                <a:latin typeface="Arial"/>
                <a:cs typeface="Arial"/>
              </a:rPr>
              <a:t> extra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growing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your</a:t>
            </a:r>
            <a:r>
              <a:rPr sz="1200" spc="9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business</a:t>
            </a:r>
            <a:r>
              <a:rPr sz="1200" spc="11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BRONZE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25091" y="5208841"/>
            <a:ext cx="3355975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400" spc="15" dirty="0">
                <a:latin typeface="Arial Black"/>
                <a:cs typeface="Arial Black"/>
              </a:rPr>
              <a:t>4</a:t>
            </a:r>
            <a:r>
              <a:rPr sz="1400" spc="5" dirty="0">
                <a:latin typeface="Arial Black"/>
                <a:cs typeface="Arial Black"/>
              </a:rPr>
              <a:t> </a:t>
            </a:r>
            <a:r>
              <a:rPr sz="1400" spc="25" dirty="0">
                <a:latin typeface="Arial Black"/>
                <a:cs typeface="Arial Black"/>
              </a:rPr>
              <a:t>M</a:t>
            </a:r>
            <a:r>
              <a:rPr sz="1400" spc="35" dirty="0">
                <a:latin typeface="Arial Black"/>
                <a:cs typeface="Arial Black"/>
              </a:rPr>
              <a:t>D</a:t>
            </a:r>
            <a:r>
              <a:rPr sz="1400" spc="25" dirty="0">
                <a:latin typeface="Arial Black"/>
                <a:cs typeface="Arial Black"/>
              </a:rPr>
              <a:t>M</a:t>
            </a:r>
            <a:r>
              <a:rPr sz="1400" spc="-90" dirty="0">
                <a:latin typeface="Arial Black"/>
                <a:cs typeface="Arial Black"/>
              </a:rPr>
              <a:t> </a:t>
            </a:r>
            <a:r>
              <a:rPr sz="1400" spc="30" dirty="0">
                <a:latin typeface="Arial Black"/>
                <a:cs typeface="Arial Black"/>
              </a:rPr>
              <a:t>PO</a:t>
            </a:r>
            <a:r>
              <a:rPr sz="1400" spc="25" dirty="0">
                <a:latin typeface="Arial Black"/>
                <a:cs typeface="Arial Black"/>
              </a:rPr>
              <a:t>W</a:t>
            </a:r>
            <a:r>
              <a:rPr sz="1400" spc="35" dirty="0">
                <a:latin typeface="Arial Black"/>
                <a:cs typeface="Arial Black"/>
              </a:rPr>
              <a:t>E</a:t>
            </a:r>
            <a:r>
              <a:rPr sz="1400" spc="20" dirty="0">
                <a:latin typeface="Arial Black"/>
                <a:cs typeface="Arial Black"/>
              </a:rPr>
              <a:t>R</a:t>
            </a:r>
            <a:r>
              <a:rPr sz="1400" spc="-155" dirty="0">
                <a:latin typeface="Arial Black"/>
                <a:cs typeface="Arial Black"/>
              </a:rPr>
              <a:t> </a:t>
            </a:r>
            <a:r>
              <a:rPr sz="1400" spc="30" dirty="0">
                <a:latin typeface="Arial Black"/>
                <a:cs typeface="Arial Black"/>
              </a:rPr>
              <a:t>S</a:t>
            </a:r>
            <a:r>
              <a:rPr sz="1400" spc="-25" dirty="0">
                <a:latin typeface="Arial Black"/>
                <a:cs typeface="Arial Black"/>
              </a:rPr>
              <a:t>I</a:t>
            </a:r>
            <a:r>
              <a:rPr sz="1400" spc="-40" dirty="0">
                <a:latin typeface="Arial Black"/>
                <a:cs typeface="Arial Black"/>
              </a:rPr>
              <a:t>L</a:t>
            </a:r>
            <a:r>
              <a:rPr sz="1400" spc="35" dirty="0">
                <a:latin typeface="Arial Black"/>
                <a:cs typeface="Arial Black"/>
              </a:rPr>
              <a:t>VE</a:t>
            </a:r>
            <a:r>
              <a:rPr sz="1400" spc="20" dirty="0">
                <a:latin typeface="Arial Black"/>
                <a:cs typeface="Arial Black"/>
              </a:rPr>
              <a:t>R</a:t>
            </a:r>
            <a:r>
              <a:rPr sz="1400" spc="-155" dirty="0">
                <a:latin typeface="Arial Black"/>
                <a:cs typeface="Arial Black"/>
              </a:rPr>
              <a:t> </a:t>
            </a:r>
            <a:r>
              <a:rPr sz="1400" spc="35" dirty="0">
                <a:latin typeface="Arial Black"/>
                <a:cs typeface="Arial Black"/>
              </a:rPr>
              <a:t>EAR</a:t>
            </a:r>
            <a:r>
              <a:rPr sz="1400" spc="30" dirty="0">
                <a:latin typeface="Arial Black"/>
                <a:cs typeface="Arial Black"/>
              </a:rPr>
              <a:t>N</a:t>
            </a:r>
            <a:r>
              <a:rPr sz="1400" spc="-25" dirty="0">
                <a:latin typeface="Arial Black"/>
                <a:cs typeface="Arial Black"/>
              </a:rPr>
              <a:t>I</a:t>
            </a:r>
            <a:r>
              <a:rPr sz="1400" spc="30" dirty="0">
                <a:latin typeface="Arial Black"/>
                <a:cs typeface="Arial Black"/>
              </a:rPr>
              <a:t>NG</a:t>
            </a:r>
            <a:r>
              <a:rPr sz="1400" spc="15" dirty="0">
                <a:latin typeface="Arial Black"/>
                <a:cs typeface="Arial Black"/>
              </a:rPr>
              <a:t>S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433820" y="5237416"/>
            <a:ext cx="343281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Earn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$2,000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more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growing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the</a:t>
            </a:r>
            <a:r>
              <a:rPr sz="1200" spc="114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business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SILVER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125091" y="5580697"/>
            <a:ext cx="3194685" cy="2425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400" spc="15" dirty="0">
                <a:latin typeface="Arial Black"/>
                <a:cs typeface="Arial Black"/>
              </a:rPr>
              <a:t>5</a:t>
            </a:r>
            <a:r>
              <a:rPr sz="1400" spc="5" dirty="0">
                <a:latin typeface="Arial Black"/>
                <a:cs typeface="Arial Black"/>
              </a:rPr>
              <a:t> </a:t>
            </a:r>
            <a:r>
              <a:rPr sz="1400" spc="25" dirty="0">
                <a:latin typeface="Arial Black"/>
                <a:cs typeface="Arial Black"/>
              </a:rPr>
              <a:t>M</a:t>
            </a:r>
            <a:r>
              <a:rPr sz="1400" spc="30" dirty="0">
                <a:latin typeface="Arial Black"/>
                <a:cs typeface="Arial Black"/>
              </a:rPr>
              <a:t>D</a:t>
            </a:r>
            <a:r>
              <a:rPr sz="1400" spc="20" dirty="0">
                <a:latin typeface="Arial Black"/>
                <a:cs typeface="Arial Black"/>
              </a:rPr>
              <a:t>M</a:t>
            </a:r>
            <a:r>
              <a:rPr sz="1400" spc="-90" dirty="0">
                <a:latin typeface="Arial Black"/>
                <a:cs typeface="Arial Black"/>
              </a:rPr>
              <a:t> </a:t>
            </a:r>
            <a:r>
              <a:rPr sz="1400" spc="35" dirty="0">
                <a:latin typeface="Arial Black"/>
                <a:cs typeface="Arial Black"/>
              </a:rPr>
              <a:t>P</a:t>
            </a:r>
            <a:r>
              <a:rPr sz="1400" spc="30" dirty="0">
                <a:latin typeface="Arial Black"/>
                <a:cs typeface="Arial Black"/>
              </a:rPr>
              <a:t>O</a:t>
            </a:r>
            <a:r>
              <a:rPr sz="1400" spc="25" dirty="0">
                <a:latin typeface="Arial Black"/>
                <a:cs typeface="Arial Black"/>
              </a:rPr>
              <a:t>W</a:t>
            </a:r>
            <a:r>
              <a:rPr sz="1400" spc="35" dirty="0">
                <a:latin typeface="Arial Black"/>
                <a:cs typeface="Arial Black"/>
              </a:rPr>
              <a:t>E</a:t>
            </a:r>
            <a:r>
              <a:rPr sz="1400" spc="15" dirty="0">
                <a:latin typeface="Arial Black"/>
                <a:cs typeface="Arial Black"/>
              </a:rPr>
              <a:t>R</a:t>
            </a:r>
            <a:r>
              <a:rPr sz="1400" spc="-150" dirty="0">
                <a:latin typeface="Arial Black"/>
                <a:cs typeface="Arial Black"/>
              </a:rPr>
              <a:t> </a:t>
            </a:r>
            <a:r>
              <a:rPr sz="1400" spc="30" dirty="0">
                <a:latin typeface="Arial Black"/>
                <a:cs typeface="Arial Black"/>
              </a:rPr>
              <a:t>GO</a:t>
            </a:r>
            <a:r>
              <a:rPr sz="1400" spc="40" dirty="0">
                <a:latin typeface="Arial Black"/>
                <a:cs typeface="Arial Black"/>
              </a:rPr>
              <a:t>L</a:t>
            </a:r>
            <a:r>
              <a:rPr sz="1400" spc="15" dirty="0">
                <a:latin typeface="Arial Black"/>
                <a:cs typeface="Arial Black"/>
              </a:rPr>
              <a:t>D</a:t>
            </a:r>
            <a:r>
              <a:rPr sz="1400" spc="-150" dirty="0">
                <a:latin typeface="Arial Black"/>
                <a:cs typeface="Arial Black"/>
              </a:rPr>
              <a:t> </a:t>
            </a:r>
            <a:r>
              <a:rPr sz="1400" spc="35" dirty="0">
                <a:latin typeface="Arial Black"/>
                <a:cs typeface="Arial Black"/>
              </a:rPr>
              <a:t>E</a:t>
            </a:r>
            <a:r>
              <a:rPr sz="1400" spc="30" dirty="0">
                <a:latin typeface="Arial Black"/>
                <a:cs typeface="Arial Black"/>
              </a:rPr>
              <a:t>ARN</a:t>
            </a:r>
            <a:r>
              <a:rPr sz="1400" spc="-30" dirty="0">
                <a:latin typeface="Arial Black"/>
                <a:cs typeface="Arial Black"/>
              </a:rPr>
              <a:t>I</a:t>
            </a:r>
            <a:r>
              <a:rPr sz="1400" spc="30" dirty="0">
                <a:latin typeface="Arial Black"/>
                <a:cs typeface="Arial Black"/>
              </a:rPr>
              <a:t>NG</a:t>
            </a:r>
            <a:r>
              <a:rPr sz="1400" spc="15" dirty="0">
                <a:latin typeface="Arial Black"/>
                <a:cs typeface="Arial Black"/>
              </a:rPr>
              <a:t>S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452870" y="5609272"/>
            <a:ext cx="2616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Earn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additional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$3,000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reaching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GOLD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841374" y="2202387"/>
            <a:ext cx="10763885" cy="4109085"/>
            <a:chOff x="841374" y="2202387"/>
            <a:chExt cx="10763885" cy="4109085"/>
          </a:xfrm>
        </p:grpSpPr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81649" y="3181286"/>
              <a:ext cx="842962" cy="82391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619749" y="3219450"/>
              <a:ext cx="714375" cy="695325"/>
            </a:xfrm>
            <a:custGeom>
              <a:avLst/>
              <a:gdLst/>
              <a:ahLst/>
              <a:cxnLst/>
              <a:rect l="l" t="t" r="r" b="b"/>
              <a:pathLst>
                <a:path w="714375" h="695325">
                  <a:moveTo>
                    <a:pt x="357250" y="0"/>
                  </a:moveTo>
                  <a:lnTo>
                    <a:pt x="308762" y="3174"/>
                  </a:lnTo>
                  <a:lnTo>
                    <a:pt x="262260" y="12421"/>
                  </a:lnTo>
                  <a:lnTo>
                    <a:pt x="218170" y="27326"/>
                  </a:lnTo>
                  <a:lnTo>
                    <a:pt x="176915" y="47474"/>
                  </a:lnTo>
                  <a:lnTo>
                    <a:pt x="138922" y="72449"/>
                  </a:lnTo>
                  <a:lnTo>
                    <a:pt x="104616" y="101838"/>
                  </a:lnTo>
                  <a:lnTo>
                    <a:pt x="74421" y="135224"/>
                  </a:lnTo>
                  <a:lnTo>
                    <a:pt x="48763" y="172193"/>
                  </a:lnTo>
                  <a:lnTo>
                    <a:pt x="28066" y="212330"/>
                  </a:lnTo>
                  <a:lnTo>
                    <a:pt x="12757" y="255220"/>
                  </a:lnTo>
                  <a:lnTo>
                    <a:pt x="3260" y="300447"/>
                  </a:lnTo>
                  <a:lnTo>
                    <a:pt x="0" y="347599"/>
                  </a:lnTo>
                  <a:lnTo>
                    <a:pt x="3260" y="394779"/>
                  </a:lnTo>
                  <a:lnTo>
                    <a:pt x="12757" y="440031"/>
                  </a:lnTo>
                  <a:lnTo>
                    <a:pt x="28066" y="482941"/>
                  </a:lnTo>
                  <a:lnTo>
                    <a:pt x="48763" y="523094"/>
                  </a:lnTo>
                  <a:lnTo>
                    <a:pt x="74421" y="560075"/>
                  </a:lnTo>
                  <a:lnTo>
                    <a:pt x="104616" y="593471"/>
                  </a:lnTo>
                  <a:lnTo>
                    <a:pt x="138922" y="622865"/>
                  </a:lnTo>
                  <a:lnTo>
                    <a:pt x="176915" y="647845"/>
                  </a:lnTo>
                  <a:lnTo>
                    <a:pt x="218170" y="667996"/>
                  </a:lnTo>
                  <a:lnTo>
                    <a:pt x="262260" y="682902"/>
                  </a:lnTo>
                  <a:lnTo>
                    <a:pt x="308762" y="692150"/>
                  </a:lnTo>
                  <a:lnTo>
                    <a:pt x="357250" y="695325"/>
                  </a:lnTo>
                  <a:lnTo>
                    <a:pt x="405709" y="692150"/>
                  </a:lnTo>
                  <a:lnTo>
                    <a:pt x="452187" y="682902"/>
                  </a:lnTo>
                  <a:lnTo>
                    <a:pt x="496258" y="667996"/>
                  </a:lnTo>
                  <a:lnTo>
                    <a:pt x="537496" y="647845"/>
                  </a:lnTo>
                  <a:lnTo>
                    <a:pt x="575477" y="622865"/>
                  </a:lnTo>
                  <a:lnTo>
                    <a:pt x="609774" y="593471"/>
                  </a:lnTo>
                  <a:lnTo>
                    <a:pt x="639962" y="560075"/>
                  </a:lnTo>
                  <a:lnTo>
                    <a:pt x="665616" y="523094"/>
                  </a:lnTo>
                  <a:lnTo>
                    <a:pt x="686309" y="482941"/>
                  </a:lnTo>
                  <a:lnTo>
                    <a:pt x="701617" y="440031"/>
                  </a:lnTo>
                  <a:lnTo>
                    <a:pt x="711114" y="394779"/>
                  </a:lnTo>
                  <a:lnTo>
                    <a:pt x="714375" y="347599"/>
                  </a:lnTo>
                  <a:lnTo>
                    <a:pt x="711114" y="300447"/>
                  </a:lnTo>
                  <a:lnTo>
                    <a:pt x="701617" y="255220"/>
                  </a:lnTo>
                  <a:lnTo>
                    <a:pt x="686309" y="212330"/>
                  </a:lnTo>
                  <a:lnTo>
                    <a:pt x="665616" y="172193"/>
                  </a:lnTo>
                  <a:lnTo>
                    <a:pt x="639962" y="135224"/>
                  </a:lnTo>
                  <a:lnTo>
                    <a:pt x="609774" y="101838"/>
                  </a:lnTo>
                  <a:lnTo>
                    <a:pt x="575477" y="72449"/>
                  </a:lnTo>
                  <a:lnTo>
                    <a:pt x="537496" y="47474"/>
                  </a:lnTo>
                  <a:lnTo>
                    <a:pt x="496258" y="27326"/>
                  </a:lnTo>
                  <a:lnTo>
                    <a:pt x="452187" y="12421"/>
                  </a:lnTo>
                  <a:lnTo>
                    <a:pt x="405709" y="3174"/>
                  </a:lnTo>
                  <a:lnTo>
                    <a:pt x="35725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14999" y="2952750"/>
              <a:ext cx="714375" cy="82867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755449" y="4117149"/>
              <a:ext cx="269240" cy="290830"/>
            </a:xfrm>
            <a:custGeom>
              <a:avLst/>
              <a:gdLst/>
              <a:ahLst/>
              <a:cxnLst/>
              <a:rect l="l" t="t" r="r" b="b"/>
              <a:pathLst>
                <a:path w="269239" h="290829">
                  <a:moveTo>
                    <a:pt x="87198" y="268871"/>
                  </a:moveTo>
                  <a:lnTo>
                    <a:pt x="85483" y="260388"/>
                  </a:lnTo>
                  <a:lnTo>
                    <a:pt x="80810" y="253453"/>
                  </a:lnTo>
                  <a:lnTo>
                    <a:pt x="73875" y="248780"/>
                  </a:lnTo>
                  <a:lnTo>
                    <a:pt x="65392" y="247065"/>
                  </a:lnTo>
                  <a:lnTo>
                    <a:pt x="56908" y="248780"/>
                  </a:lnTo>
                  <a:lnTo>
                    <a:pt x="49974" y="253453"/>
                  </a:lnTo>
                  <a:lnTo>
                    <a:pt x="45313" y="260388"/>
                  </a:lnTo>
                  <a:lnTo>
                    <a:pt x="43599" y="268871"/>
                  </a:lnTo>
                  <a:lnTo>
                    <a:pt x="45313" y="277355"/>
                  </a:lnTo>
                  <a:lnTo>
                    <a:pt x="49974" y="284276"/>
                  </a:lnTo>
                  <a:lnTo>
                    <a:pt x="56908" y="288950"/>
                  </a:lnTo>
                  <a:lnTo>
                    <a:pt x="65392" y="290664"/>
                  </a:lnTo>
                  <a:lnTo>
                    <a:pt x="73875" y="288950"/>
                  </a:lnTo>
                  <a:lnTo>
                    <a:pt x="80810" y="284276"/>
                  </a:lnTo>
                  <a:lnTo>
                    <a:pt x="85483" y="277355"/>
                  </a:lnTo>
                  <a:lnTo>
                    <a:pt x="87198" y="268871"/>
                  </a:lnTo>
                  <a:close/>
                </a:path>
                <a:path w="269239" h="290829">
                  <a:moveTo>
                    <a:pt x="247053" y="268871"/>
                  </a:moveTo>
                  <a:lnTo>
                    <a:pt x="245351" y="260388"/>
                  </a:lnTo>
                  <a:lnTo>
                    <a:pt x="240677" y="253453"/>
                  </a:lnTo>
                  <a:lnTo>
                    <a:pt x="233743" y="248780"/>
                  </a:lnTo>
                  <a:lnTo>
                    <a:pt x="225259" y="247065"/>
                  </a:lnTo>
                  <a:lnTo>
                    <a:pt x="216776" y="248780"/>
                  </a:lnTo>
                  <a:lnTo>
                    <a:pt x="209842" y="253453"/>
                  </a:lnTo>
                  <a:lnTo>
                    <a:pt x="205168" y="260388"/>
                  </a:lnTo>
                  <a:lnTo>
                    <a:pt x="203454" y="268871"/>
                  </a:lnTo>
                  <a:lnTo>
                    <a:pt x="205168" y="277355"/>
                  </a:lnTo>
                  <a:lnTo>
                    <a:pt x="209842" y="284276"/>
                  </a:lnTo>
                  <a:lnTo>
                    <a:pt x="216776" y="288950"/>
                  </a:lnTo>
                  <a:lnTo>
                    <a:pt x="225259" y="290664"/>
                  </a:lnTo>
                  <a:lnTo>
                    <a:pt x="233743" y="288950"/>
                  </a:lnTo>
                  <a:lnTo>
                    <a:pt x="240677" y="284276"/>
                  </a:lnTo>
                  <a:lnTo>
                    <a:pt x="245351" y="277355"/>
                  </a:lnTo>
                  <a:lnTo>
                    <a:pt x="247053" y="268871"/>
                  </a:lnTo>
                  <a:close/>
                </a:path>
                <a:path w="269239" h="290829">
                  <a:moveTo>
                    <a:pt x="268859" y="36334"/>
                  </a:moveTo>
                  <a:lnTo>
                    <a:pt x="247053" y="36334"/>
                  </a:lnTo>
                  <a:lnTo>
                    <a:pt x="247053" y="58140"/>
                  </a:lnTo>
                  <a:lnTo>
                    <a:pt x="247053" y="83566"/>
                  </a:lnTo>
                  <a:lnTo>
                    <a:pt x="247053" y="98107"/>
                  </a:lnTo>
                  <a:lnTo>
                    <a:pt x="247053" y="123532"/>
                  </a:lnTo>
                  <a:lnTo>
                    <a:pt x="247053" y="138074"/>
                  </a:lnTo>
                  <a:lnTo>
                    <a:pt x="247053" y="154419"/>
                  </a:lnTo>
                  <a:lnTo>
                    <a:pt x="207086" y="158051"/>
                  </a:lnTo>
                  <a:lnTo>
                    <a:pt x="207086" y="138074"/>
                  </a:lnTo>
                  <a:lnTo>
                    <a:pt x="247053" y="138074"/>
                  </a:lnTo>
                  <a:lnTo>
                    <a:pt x="247053" y="123532"/>
                  </a:lnTo>
                  <a:lnTo>
                    <a:pt x="207086" y="123532"/>
                  </a:lnTo>
                  <a:lnTo>
                    <a:pt x="207086" y="98107"/>
                  </a:lnTo>
                  <a:lnTo>
                    <a:pt x="247053" y="98107"/>
                  </a:lnTo>
                  <a:lnTo>
                    <a:pt x="247053" y="83566"/>
                  </a:lnTo>
                  <a:lnTo>
                    <a:pt x="207086" y="83566"/>
                  </a:lnTo>
                  <a:lnTo>
                    <a:pt x="207086" y="58140"/>
                  </a:lnTo>
                  <a:lnTo>
                    <a:pt x="247053" y="58140"/>
                  </a:lnTo>
                  <a:lnTo>
                    <a:pt x="247053" y="36334"/>
                  </a:lnTo>
                  <a:lnTo>
                    <a:pt x="192557" y="36334"/>
                  </a:lnTo>
                  <a:lnTo>
                    <a:pt x="192557" y="58140"/>
                  </a:lnTo>
                  <a:lnTo>
                    <a:pt x="192557" y="83566"/>
                  </a:lnTo>
                  <a:lnTo>
                    <a:pt x="192557" y="98107"/>
                  </a:lnTo>
                  <a:lnTo>
                    <a:pt x="192557" y="123532"/>
                  </a:lnTo>
                  <a:lnTo>
                    <a:pt x="192557" y="138074"/>
                  </a:lnTo>
                  <a:lnTo>
                    <a:pt x="192557" y="159143"/>
                  </a:lnTo>
                  <a:lnTo>
                    <a:pt x="152590" y="162775"/>
                  </a:lnTo>
                  <a:lnTo>
                    <a:pt x="152590" y="138074"/>
                  </a:lnTo>
                  <a:lnTo>
                    <a:pt x="192557" y="138074"/>
                  </a:lnTo>
                  <a:lnTo>
                    <a:pt x="192557" y="123532"/>
                  </a:lnTo>
                  <a:lnTo>
                    <a:pt x="152590" y="123532"/>
                  </a:lnTo>
                  <a:lnTo>
                    <a:pt x="152590" y="98107"/>
                  </a:lnTo>
                  <a:lnTo>
                    <a:pt x="192557" y="98107"/>
                  </a:lnTo>
                  <a:lnTo>
                    <a:pt x="192557" y="83566"/>
                  </a:lnTo>
                  <a:lnTo>
                    <a:pt x="152590" y="83566"/>
                  </a:lnTo>
                  <a:lnTo>
                    <a:pt x="152590" y="58140"/>
                  </a:lnTo>
                  <a:lnTo>
                    <a:pt x="192557" y="58140"/>
                  </a:lnTo>
                  <a:lnTo>
                    <a:pt x="192557" y="36334"/>
                  </a:lnTo>
                  <a:lnTo>
                    <a:pt x="138061" y="36334"/>
                  </a:lnTo>
                  <a:lnTo>
                    <a:pt x="138061" y="58140"/>
                  </a:lnTo>
                  <a:lnTo>
                    <a:pt x="138061" y="83566"/>
                  </a:lnTo>
                  <a:lnTo>
                    <a:pt x="138061" y="98107"/>
                  </a:lnTo>
                  <a:lnTo>
                    <a:pt x="138061" y="123532"/>
                  </a:lnTo>
                  <a:lnTo>
                    <a:pt x="138061" y="138074"/>
                  </a:lnTo>
                  <a:lnTo>
                    <a:pt x="138061" y="164223"/>
                  </a:lnTo>
                  <a:lnTo>
                    <a:pt x="98094" y="167868"/>
                  </a:lnTo>
                  <a:lnTo>
                    <a:pt x="98094" y="138074"/>
                  </a:lnTo>
                  <a:lnTo>
                    <a:pt x="138061" y="138074"/>
                  </a:lnTo>
                  <a:lnTo>
                    <a:pt x="138061" y="123532"/>
                  </a:lnTo>
                  <a:lnTo>
                    <a:pt x="98094" y="123532"/>
                  </a:lnTo>
                  <a:lnTo>
                    <a:pt x="98094" y="98107"/>
                  </a:lnTo>
                  <a:lnTo>
                    <a:pt x="138061" y="98107"/>
                  </a:lnTo>
                  <a:lnTo>
                    <a:pt x="138061" y="83566"/>
                  </a:lnTo>
                  <a:lnTo>
                    <a:pt x="98094" y="83566"/>
                  </a:lnTo>
                  <a:lnTo>
                    <a:pt x="98094" y="58140"/>
                  </a:lnTo>
                  <a:lnTo>
                    <a:pt x="138061" y="58140"/>
                  </a:lnTo>
                  <a:lnTo>
                    <a:pt x="138061" y="36334"/>
                  </a:lnTo>
                  <a:lnTo>
                    <a:pt x="83566" y="36334"/>
                  </a:lnTo>
                  <a:lnTo>
                    <a:pt x="83566" y="58140"/>
                  </a:lnTo>
                  <a:lnTo>
                    <a:pt x="83566" y="83566"/>
                  </a:lnTo>
                  <a:lnTo>
                    <a:pt x="83566" y="98107"/>
                  </a:lnTo>
                  <a:lnTo>
                    <a:pt x="83566" y="123532"/>
                  </a:lnTo>
                  <a:lnTo>
                    <a:pt x="83566" y="138074"/>
                  </a:lnTo>
                  <a:lnTo>
                    <a:pt x="83566" y="168948"/>
                  </a:lnTo>
                  <a:lnTo>
                    <a:pt x="43599" y="172580"/>
                  </a:lnTo>
                  <a:lnTo>
                    <a:pt x="43599" y="138074"/>
                  </a:lnTo>
                  <a:lnTo>
                    <a:pt x="83566" y="138074"/>
                  </a:lnTo>
                  <a:lnTo>
                    <a:pt x="83566" y="123532"/>
                  </a:lnTo>
                  <a:lnTo>
                    <a:pt x="43599" y="123532"/>
                  </a:lnTo>
                  <a:lnTo>
                    <a:pt x="43599" y="98107"/>
                  </a:lnTo>
                  <a:lnTo>
                    <a:pt x="83566" y="98107"/>
                  </a:lnTo>
                  <a:lnTo>
                    <a:pt x="83566" y="83566"/>
                  </a:lnTo>
                  <a:lnTo>
                    <a:pt x="43599" y="83566"/>
                  </a:lnTo>
                  <a:lnTo>
                    <a:pt x="43599" y="58140"/>
                  </a:lnTo>
                  <a:lnTo>
                    <a:pt x="83566" y="58140"/>
                  </a:lnTo>
                  <a:lnTo>
                    <a:pt x="83566" y="36334"/>
                  </a:lnTo>
                  <a:lnTo>
                    <a:pt x="43599" y="36334"/>
                  </a:lnTo>
                  <a:lnTo>
                    <a:pt x="43599" y="32702"/>
                  </a:lnTo>
                  <a:lnTo>
                    <a:pt x="41033" y="19926"/>
                  </a:lnTo>
                  <a:lnTo>
                    <a:pt x="34061" y="9537"/>
                  </a:lnTo>
                  <a:lnTo>
                    <a:pt x="23672" y="2565"/>
                  </a:lnTo>
                  <a:lnTo>
                    <a:pt x="10896" y="0"/>
                  </a:lnTo>
                  <a:lnTo>
                    <a:pt x="4724" y="0"/>
                  </a:lnTo>
                  <a:lnTo>
                    <a:pt x="0" y="4724"/>
                  </a:lnTo>
                  <a:lnTo>
                    <a:pt x="0" y="17081"/>
                  </a:lnTo>
                  <a:lnTo>
                    <a:pt x="4724" y="21805"/>
                  </a:lnTo>
                  <a:lnTo>
                    <a:pt x="17068" y="21805"/>
                  </a:lnTo>
                  <a:lnTo>
                    <a:pt x="21793" y="26530"/>
                  </a:lnTo>
                  <a:lnTo>
                    <a:pt x="21793" y="214363"/>
                  </a:lnTo>
                  <a:lnTo>
                    <a:pt x="24345" y="227139"/>
                  </a:lnTo>
                  <a:lnTo>
                    <a:pt x="31330" y="237528"/>
                  </a:lnTo>
                  <a:lnTo>
                    <a:pt x="41719" y="244513"/>
                  </a:lnTo>
                  <a:lnTo>
                    <a:pt x="54495" y="247065"/>
                  </a:lnTo>
                  <a:lnTo>
                    <a:pt x="65392" y="247065"/>
                  </a:lnTo>
                  <a:lnTo>
                    <a:pt x="225259" y="247065"/>
                  </a:lnTo>
                  <a:lnTo>
                    <a:pt x="264134" y="247065"/>
                  </a:lnTo>
                  <a:lnTo>
                    <a:pt x="268859" y="242341"/>
                  </a:lnTo>
                  <a:lnTo>
                    <a:pt x="268859" y="229997"/>
                  </a:lnTo>
                  <a:lnTo>
                    <a:pt x="264134" y="225272"/>
                  </a:lnTo>
                  <a:lnTo>
                    <a:pt x="48323" y="225272"/>
                  </a:lnTo>
                  <a:lnTo>
                    <a:pt x="43599" y="220548"/>
                  </a:lnTo>
                  <a:lnTo>
                    <a:pt x="43599" y="194386"/>
                  </a:lnTo>
                  <a:lnTo>
                    <a:pt x="268859" y="174409"/>
                  </a:lnTo>
                  <a:lnTo>
                    <a:pt x="268859" y="172580"/>
                  </a:lnTo>
                  <a:lnTo>
                    <a:pt x="268859" y="58140"/>
                  </a:lnTo>
                  <a:lnTo>
                    <a:pt x="268859" y="363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14999" y="4076636"/>
              <a:ext cx="366712" cy="36671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76899" y="4400550"/>
              <a:ext cx="457200" cy="45720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86424" y="4752975"/>
              <a:ext cx="457200" cy="45720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95949" y="5495925"/>
              <a:ext cx="457200" cy="45720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86424" y="5133975"/>
              <a:ext cx="457200" cy="45720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1374" y="2202387"/>
              <a:ext cx="1344780" cy="143971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483553" y="5299653"/>
              <a:ext cx="1121366" cy="1011668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2306954" y="2515806"/>
            <a:ext cx="1534795" cy="67246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46050" marR="183515" indent="-9525" algn="ctr">
              <a:lnSpc>
                <a:spcPct val="102899"/>
              </a:lnSpc>
              <a:spcBef>
                <a:spcPts val="75"/>
              </a:spcBef>
            </a:pPr>
            <a:r>
              <a:rPr sz="1400" spc="30" dirty="0">
                <a:latin typeface="Arial Black"/>
                <a:cs typeface="Arial Black"/>
              </a:rPr>
              <a:t>85% </a:t>
            </a:r>
            <a:r>
              <a:rPr sz="1400" spc="25" dirty="0">
                <a:latin typeface="Arial Black"/>
                <a:cs typeface="Arial Black"/>
              </a:rPr>
              <a:t>OF </a:t>
            </a:r>
            <a:r>
              <a:rPr sz="1400" spc="30" dirty="0">
                <a:latin typeface="Arial Black"/>
                <a:cs typeface="Arial Black"/>
              </a:rPr>
              <a:t> </a:t>
            </a:r>
            <a:r>
              <a:rPr sz="1400" spc="25" dirty="0">
                <a:latin typeface="Arial Black"/>
                <a:cs typeface="Arial Black"/>
              </a:rPr>
              <a:t>M</a:t>
            </a:r>
            <a:r>
              <a:rPr sz="1400" spc="35" dirty="0">
                <a:latin typeface="Arial Black"/>
                <a:cs typeface="Arial Black"/>
              </a:rPr>
              <a:t>D</a:t>
            </a:r>
            <a:r>
              <a:rPr sz="1400" spc="25" dirty="0">
                <a:latin typeface="Arial Black"/>
                <a:cs typeface="Arial Black"/>
              </a:rPr>
              <a:t>M</a:t>
            </a:r>
            <a:r>
              <a:rPr sz="1400" spc="-90" dirty="0">
                <a:latin typeface="Arial Black"/>
                <a:cs typeface="Arial Black"/>
              </a:rPr>
              <a:t> </a:t>
            </a:r>
            <a:r>
              <a:rPr sz="1400" spc="30" dirty="0">
                <a:latin typeface="Arial Black"/>
                <a:cs typeface="Arial Black"/>
              </a:rPr>
              <a:t>SA</a:t>
            </a:r>
            <a:r>
              <a:rPr sz="1400" spc="35" dirty="0">
                <a:latin typeface="Arial Black"/>
                <a:cs typeface="Arial Black"/>
              </a:rPr>
              <a:t>L</a:t>
            </a:r>
            <a:r>
              <a:rPr sz="1400" spc="30" dirty="0">
                <a:latin typeface="Arial Black"/>
                <a:cs typeface="Arial Black"/>
              </a:rPr>
              <a:t>E</a:t>
            </a:r>
            <a:r>
              <a:rPr sz="1400" spc="15" dirty="0">
                <a:latin typeface="Arial Black"/>
                <a:cs typeface="Arial Black"/>
              </a:rPr>
              <a:t>S</a:t>
            </a:r>
            <a:endParaRPr sz="1400">
              <a:latin typeface="Arial Black"/>
              <a:cs typeface="Arial Black"/>
            </a:endParaRPr>
          </a:p>
          <a:p>
            <a:pPr algn="ctr">
              <a:lnSpc>
                <a:spcPts val="1650"/>
              </a:lnSpc>
            </a:pPr>
            <a:r>
              <a:rPr sz="1400" spc="30" dirty="0">
                <a:latin typeface="Arial Black"/>
                <a:cs typeface="Arial Black"/>
              </a:rPr>
              <a:t>GOE</a:t>
            </a:r>
            <a:r>
              <a:rPr sz="1400" spc="15" dirty="0">
                <a:latin typeface="Arial Black"/>
                <a:cs typeface="Arial Black"/>
              </a:rPr>
              <a:t>S</a:t>
            </a:r>
            <a:r>
              <a:rPr sz="1400" spc="-150" dirty="0">
                <a:latin typeface="Arial Black"/>
                <a:cs typeface="Arial Black"/>
              </a:rPr>
              <a:t> </a:t>
            </a:r>
            <a:r>
              <a:rPr sz="1400" spc="35" dirty="0">
                <a:latin typeface="Arial Black"/>
                <a:cs typeface="Arial Black"/>
              </a:rPr>
              <a:t>BAC</a:t>
            </a:r>
            <a:r>
              <a:rPr sz="1400" spc="20" dirty="0">
                <a:latin typeface="Arial Black"/>
                <a:cs typeface="Arial Black"/>
              </a:rPr>
              <a:t>K</a:t>
            </a:r>
            <a:r>
              <a:rPr sz="1400" spc="-160" dirty="0">
                <a:latin typeface="Arial Black"/>
                <a:cs typeface="Arial Black"/>
              </a:rPr>
              <a:t> </a:t>
            </a:r>
            <a:r>
              <a:rPr sz="1400" spc="-25" dirty="0">
                <a:latin typeface="Arial Black"/>
                <a:cs typeface="Arial Black"/>
              </a:rPr>
              <a:t>I</a:t>
            </a:r>
            <a:r>
              <a:rPr sz="1400" spc="30" dirty="0">
                <a:latin typeface="Arial Black"/>
                <a:cs typeface="Arial Black"/>
              </a:rPr>
              <a:t>N</a:t>
            </a:r>
            <a:r>
              <a:rPr sz="1400" spc="5" dirty="0">
                <a:latin typeface="Arial Black"/>
                <a:cs typeface="Arial Black"/>
              </a:rPr>
              <a:t>!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D5249C-D24C-4E12-9E9C-050DC9CA1FAB}"/>
              </a:ext>
            </a:extLst>
          </p:cNvPr>
          <p:cNvSpPr txBox="1"/>
          <p:nvPr/>
        </p:nvSpPr>
        <p:spPr>
          <a:xfrm>
            <a:off x="10506486" y="6289030"/>
            <a:ext cx="107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AUTHORIZED DISTRIBUTOR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42894" y="0"/>
            <a:ext cx="7344430" cy="62846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68044" y="469836"/>
            <a:ext cx="3976370" cy="84010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>
              <a:lnSpc>
                <a:spcPts val="3080"/>
              </a:lnSpc>
              <a:spcBef>
                <a:spcPts val="409"/>
              </a:spcBef>
            </a:pPr>
            <a:r>
              <a:rPr sz="2750" spc="-10" dirty="0">
                <a:solidFill>
                  <a:srgbClr val="000000"/>
                </a:solidFill>
              </a:rPr>
              <a:t>ENZACTA </a:t>
            </a:r>
            <a:r>
              <a:rPr sz="2750" spc="25" dirty="0">
                <a:solidFill>
                  <a:srgbClr val="000000"/>
                </a:solidFill>
              </a:rPr>
              <a:t>BENEFITS </a:t>
            </a:r>
            <a:r>
              <a:rPr sz="2750" spc="-905" dirty="0">
                <a:solidFill>
                  <a:srgbClr val="000000"/>
                </a:solidFill>
              </a:rPr>
              <a:t> </a:t>
            </a:r>
            <a:r>
              <a:rPr sz="2750" spc="-10" dirty="0">
                <a:solidFill>
                  <a:srgbClr val="D50092"/>
                </a:solidFill>
              </a:rPr>
              <a:t>LUXURY</a:t>
            </a:r>
            <a:r>
              <a:rPr sz="2750" spc="40" dirty="0">
                <a:solidFill>
                  <a:srgbClr val="D50092"/>
                </a:solidFill>
              </a:rPr>
              <a:t> </a:t>
            </a:r>
            <a:r>
              <a:rPr sz="2750" spc="30" dirty="0">
                <a:solidFill>
                  <a:srgbClr val="D50092"/>
                </a:solidFill>
              </a:rPr>
              <a:t>BONUSES</a:t>
            </a:r>
            <a:endParaRPr sz="2750"/>
          </a:p>
        </p:txBody>
      </p:sp>
      <p:grpSp>
        <p:nvGrpSpPr>
          <p:cNvPr id="4" name="object 4"/>
          <p:cNvGrpSpPr/>
          <p:nvPr/>
        </p:nvGrpSpPr>
        <p:grpSpPr>
          <a:xfrm>
            <a:off x="1571625" y="2333625"/>
            <a:ext cx="10115550" cy="3991610"/>
            <a:chOff x="1571625" y="2333625"/>
            <a:chExt cx="10115550" cy="399161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1625" y="3371875"/>
              <a:ext cx="8867775" cy="29527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81175" y="3581400"/>
              <a:ext cx="8267700" cy="23526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14975" y="3057461"/>
              <a:ext cx="852487" cy="83343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553075" y="3095625"/>
              <a:ext cx="723900" cy="704850"/>
            </a:xfrm>
            <a:custGeom>
              <a:avLst/>
              <a:gdLst/>
              <a:ahLst/>
              <a:cxnLst/>
              <a:rect l="l" t="t" r="r" b="b"/>
              <a:pathLst>
                <a:path w="723900" h="704850">
                  <a:moveTo>
                    <a:pt x="361950" y="0"/>
                  </a:moveTo>
                  <a:lnTo>
                    <a:pt x="312835" y="3216"/>
                  </a:lnTo>
                  <a:lnTo>
                    <a:pt x="265729" y="12585"/>
                  </a:lnTo>
                  <a:lnTo>
                    <a:pt x="221063" y="27687"/>
                  </a:lnTo>
                  <a:lnTo>
                    <a:pt x="179267" y="48104"/>
                  </a:lnTo>
                  <a:lnTo>
                    <a:pt x="140773" y="73416"/>
                  </a:lnTo>
                  <a:lnTo>
                    <a:pt x="106013" y="103203"/>
                  </a:lnTo>
                  <a:lnTo>
                    <a:pt x="75417" y="137046"/>
                  </a:lnTo>
                  <a:lnTo>
                    <a:pt x="49417" y="174526"/>
                  </a:lnTo>
                  <a:lnTo>
                    <a:pt x="28444" y="215223"/>
                  </a:lnTo>
                  <a:lnTo>
                    <a:pt x="12929" y="258718"/>
                  </a:lnTo>
                  <a:lnTo>
                    <a:pt x="3304" y="304592"/>
                  </a:lnTo>
                  <a:lnTo>
                    <a:pt x="0" y="352425"/>
                  </a:lnTo>
                  <a:lnTo>
                    <a:pt x="3304" y="400257"/>
                  </a:lnTo>
                  <a:lnTo>
                    <a:pt x="12929" y="446131"/>
                  </a:lnTo>
                  <a:lnTo>
                    <a:pt x="28444" y="489626"/>
                  </a:lnTo>
                  <a:lnTo>
                    <a:pt x="49417" y="530323"/>
                  </a:lnTo>
                  <a:lnTo>
                    <a:pt x="75417" y="567803"/>
                  </a:lnTo>
                  <a:lnTo>
                    <a:pt x="106013" y="601646"/>
                  </a:lnTo>
                  <a:lnTo>
                    <a:pt x="140773" y="631433"/>
                  </a:lnTo>
                  <a:lnTo>
                    <a:pt x="179267" y="656745"/>
                  </a:lnTo>
                  <a:lnTo>
                    <a:pt x="221063" y="677162"/>
                  </a:lnTo>
                  <a:lnTo>
                    <a:pt x="265729" y="692264"/>
                  </a:lnTo>
                  <a:lnTo>
                    <a:pt x="312835" y="701633"/>
                  </a:lnTo>
                  <a:lnTo>
                    <a:pt x="361950" y="704850"/>
                  </a:lnTo>
                  <a:lnTo>
                    <a:pt x="411064" y="701633"/>
                  </a:lnTo>
                  <a:lnTo>
                    <a:pt x="458170" y="692264"/>
                  </a:lnTo>
                  <a:lnTo>
                    <a:pt x="502836" y="677162"/>
                  </a:lnTo>
                  <a:lnTo>
                    <a:pt x="544632" y="656745"/>
                  </a:lnTo>
                  <a:lnTo>
                    <a:pt x="583126" y="631433"/>
                  </a:lnTo>
                  <a:lnTo>
                    <a:pt x="617886" y="601646"/>
                  </a:lnTo>
                  <a:lnTo>
                    <a:pt x="648482" y="567803"/>
                  </a:lnTo>
                  <a:lnTo>
                    <a:pt x="674482" y="530323"/>
                  </a:lnTo>
                  <a:lnTo>
                    <a:pt x="695455" y="489626"/>
                  </a:lnTo>
                  <a:lnTo>
                    <a:pt x="710970" y="446131"/>
                  </a:lnTo>
                  <a:lnTo>
                    <a:pt x="720595" y="400257"/>
                  </a:lnTo>
                  <a:lnTo>
                    <a:pt x="723900" y="352425"/>
                  </a:lnTo>
                  <a:lnTo>
                    <a:pt x="720595" y="304592"/>
                  </a:lnTo>
                  <a:lnTo>
                    <a:pt x="710970" y="258718"/>
                  </a:lnTo>
                  <a:lnTo>
                    <a:pt x="695455" y="215223"/>
                  </a:lnTo>
                  <a:lnTo>
                    <a:pt x="674482" y="174526"/>
                  </a:lnTo>
                  <a:lnTo>
                    <a:pt x="648482" y="137046"/>
                  </a:lnTo>
                  <a:lnTo>
                    <a:pt x="617886" y="103203"/>
                  </a:lnTo>
                  <a:lnTo>
                    <a:pt x="583126" y="73416"/>
                  </a:lnTo>
                  <a:lnTo>
                    <a:pt x="544632" y="48104"/>
                  </a:lnTo>
                  <a:lnTo>
                    <a:pt x="502836" y="27687"/>
                  </a:lnTo>
                  <a:lnTo>
                    <a:pt x="458170" y="12585"/>
                  </a:lnTo>
                  <a:lnTo>
                    <a:pt x="411064" y="3216"/>
                  </a:lnTo>
                  <a:lnTo>
                    <a:pt x="36195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57850" y="2809875"/>
              <a:ext cx="714375" cy="8286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48900" y="4705350"/>
              <a:ext cx="1438275" cy="14382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62875" y="2333625"/>
              <a:ext cx="1600200" cy="159067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70520" y="2536952"/>
              <a:ext cx="996416" cy="99631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118741" y="5594032"/>
            <a:ext cx="3027045" cy="1739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spc="25" dirty="0">
                <a:latin typeface="Arial Black"/>
                <a:cs typeface="Arial Black"/>
              </a:rPr>
              <a:t>LOOK</a:t>
            </a:r>
            <a:r>
              <a:rPr sz="950" spc="60" dirty="0">
                <a:latin typeface="Arial Black"/>
                <a:cs typeface="Arial Black"/>
              </a:rPr>
              <a:t> </a:t>
            </a:r>
            <a:r>
              <a:rPr sz="950" spc="25" dirty="0">
                <a:latin typeface="Arial Black"/>
                <a:cs typeface="Arial Black"/>
              </a:rPr>
              <a:t>FOR</a:t>
            </a:r>
            <a:r>
              <a:rPr sz="950" spc="40" dirty="0">
                <a:latin typeface="Arial Black"/>
                <a:cs typeface="Arial Black"/>
              </a:rPr>
              <a:t> </a:t>
            </a:r>
            <a:r>
              <a:rPr sz="950" spc="10" dirty="0">
                <a:latin typeface="Arial Black"/>
                <a:cs typeface="Arial Black"/>
              </a:rPr>
              <a:t>ADDITIONAL</a:t>
            </a:r>
            <a:r>
              <a:rPr sz="950" spc="225" dirty="0">
                <a:latin typeface="Arial Black"/>
                <a:cs typeface="Arial Black"/>
              </a:rPr>
              <a:t> </a:t>
            </a:r>
            <a:r>
              <a:rPr sz="950" spc="20" dirty="0">
                <a:latin typeface="Arial Black"/>
                <a:cs typeface="Arial Black"/>
              </a:rPr>
              <a:t>LUXURY</a:t>
            </a:r>
            <a:r>
              <a:rPr sz="950" spc="45" dirty="0">
                <a:latin typeface="Arial Black"/>
                <a:cs typeface="Arial Black"/>
              </a:rPr>
              <a:t> </a:t>
            </a:r>
            <a:r>
              <a:rPr sz="950" spc="10" dirty="0">
                <a:latin typeface="Arial Black"/>
                <a:cs typeface="Arial Black"/>
              </a:rPr>
              <a:t>BONUSES</a:t>
            </a:r>
            <a:endParaRPr sz="950">
              <a:latin typeface="Arial Black"/>
              <a:cs typeface="Arial Black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00710D-F445-4FEE-869D-1D03FFFE8D52}"/>
              </a:ext>
            </a:extLst>
          </p:cNvPr>
          <p:cNvSpPr txBox="1"/>
          <p:nvPr/>
        </p:nvSpPr>
        <p:spPr>
          <a:xfrm>
            <a:off x="10439400" y="5943914"/>
            <a:ext cx="107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AUTHORIZED DISTRIBUTOR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50895" y="449897"/>
            <a:ext cx="4845050" cy="4489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spc="15" dirty="0">
                <a:solidFill>
                  <a:srgbClr val="D50092"/>
                </a:solidFill>
              </a:rPr>
              <a:t>ENGAGE</a:t>
            </a:r>
            <a:r>
              <a:rPr sz="2750" spc="65" dirty="0">
                <a:solidFill>
                  <a:srgbClr val="D50092"/>
                </a:solidFill>
              </a:rPr>
              <a:t> </a:t>
            </a:r>
            <a:r>
              <a:rPr sz="2750" spc="15" dirty="0">
                <a:solidFill>
                  <a:srgbClr val="000000"/>
                </a:solidFill>
              </a:rPr>
              <a:t>WITH</a:t>
            </a:r>
            <a:r>
              <a:rPr sz="2750" spc="110" dirty="0">
                <a:solidFill>
                  <a:srgbClr val="000000"/>
                </a:solidFill>
              </a:rPr>
              <a:t> </a:t>
            </a:r>
            <a:r>
              <a:rPr sz="2750" spc="-15" dirty="0">
                <a:solidFill>
                  <a:srgbClr val="000000"/>
                </a:solidFill>
              </a:rPr>
              <a:t>ENZACTA</a:t>
            </a:r>
            <a:endParaRPr sz="275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296400" y="5457825"/>
              <a:ext cx="1314450" cy="819150"/>
            </a:xfrm>
            <a:custGeom>
              <a:avLst/>
              <a:gdLst/>
              <a:ahLst/>
              <a:cxnLst/>
              <a:rect l="l" t="t" r="r" b="b"/>
              <a:pathLst>
                <a:path w="1314450" h="819150">
                  <a:moveTo>
                    <a:pt x="0" y="819150"/>
                  </a:moveTo>
                  <a:lnTo>
                    <a:pt x="1314450" y="819150"/>
                  </a:lnTo>
                  <a:lnTo>
                    <a:pt x="1314450" y="0"/>
                  </a:lnTo>
                  <a:lnTo>
                    <a:pt x="0" y="0"/>
                  </a:lnTo>
                  <a:lnTo>
                    <a:pt x="0" y="81915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68025" y="6029324"/>
              <a:ext cx="1323975" cy="8286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3667125"/>
              <a:ext cx="12192000" cy="3190875"/>
            </a:xfrm>
            <a:custGeom>
              <a:avLst/>
              <a:gdLst/>
              <a:ahLst/>
              <a:cxnLst/>
              <a:rect l="l" t="t" r="r" b="b"/>
              <a:pathLst>
                <a:path w="12192000" h="3190875">
                  <a:moveTo>
                    <a:pt x="12191999" y="0"/>
                  </a:moveTo>
                  <a:lnTo>
                    <a:pt x="0" y="0"/>
                  </a:lnTo>
                  <a:lnTo>
                    <a:pt x="0" y="3190871"/>
                  </a:lnTo>
                  <a:lnTo>
                    <a:pt x="12191999" y="3190871"/>
                  </a:lnTo>
                  <a:lnTo>
                    <a:pt x="121919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638800" y="4877752"/>
            <a:ext cx="1245870" cy="85344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142875">
              <a:lnSpc>
                <a:spcPct val="100800"/>
              </a:lnSpc>
              <a:spcBef>
                <a:spcPts val="85"/>
              </a:spcBef>
            </a:pPr>
            <a:r>
              <a:rPr sz="1800" spc="-10" dirty="0">
                <a:latin typeface="Arial"/>
                <a:cs typeface="Arial"/>
              </a:rPr>
              <a:t>SIGN </a:t>
            </a:r>
            <a:r>
              <a:rPr sz="1800" spc="-15" dirty="0">
                <a:latin typeface="Arial"/>
                <a:cs typeface="Arial"/>
              </a:rPr>
              <a:t>UP 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&amp; </a:t>
            </a:r>
            <a:r>
              <a:rPr sz="1800" spc="5" dirty="0">
                <a:latin typeface="Arial"/>
                <a:cs typeface="Arial"/>
              </a:rPr>
              <a:t>GET </a:t>
            </a:r>
            <a:r>
              <a:rPr sz="1800" spc="10" dirty="0">
                <a:latin typeface="Arial"/>
                <a:cs typeface="Arial"/>
              </a:rPr>
              <a:t>ON 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80" dirty="0">
                <a:latin typeface="Arial"/>
                <a:cs typeface="Arial"/>
              </a:rPr>
              <a:t>A</a:t>
            </a:r>
            <a:r>
              <a:rPr sz="1800" spc="-30" dirty="0">
                <a:latin typeface="Arial"/>
                <a:cs typeface="Arial"/>
              </a:rPr>
              <a:t>U</a:t>
            </a:r>
            <a:r>
              <a:rPr sz="1800" spc="-55" dirty="0">
                <a:latin typeface="Arial"/>
                <a:cs typeface="Arial"/>
              </a:rPr>
              <a:t>T</a:t>
            </a:r>
            <a:r>
              <a:rPr sz="1800" spc="20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-S</a:t>
            </a:r>
            <a:r>
              <a:rPr sz="1800" spc="-30" dirty="0">
                <a:latin typeface="Arial"/>
                <a:cs typeface="Arial"/>
              </a:rPr>
              <a:t>H</a:t>
            </a:r>
            <a:r>
              <a:rPr sz="1800" spc="-55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P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51809" y="4891976"/>
            <a:ext cx="1516380" cy="1416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3180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D50092"/>
                </a:solidFill>
                <a:latin typeface="Arial Black"/>
                <a:cs typeface="Arial Black"/>
              </a:rPr>
              <a:t>FIND</a:t>
            </a:r>
            <a:endParaRPr sz="18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1800" dirty="0">
                <a:solidFill>
                  <a:srgbClr val="D50092"/>
                </a:solidFill>
                <a:latin typeface="Arial Black"/>
                <a:cs typeface="Arial Black"/>
              </a:rPr>
              <a:t>1</a:t>
            </a:r>
            <a:r>
              <a:rPr sz="1800" baseline="23148" dirty="0">
                <a:solidFill>
                  <a:srgbClr val="D50092"/>
                </a:solidFill>
                <a:latin typeface="Arial Black"/>
                <a:cs typeface="Arial Black"/>
              </a:rPr>
              <a:t>st</a:t>
            </a:r>
            <a:r>
              <a:rPr sz="1800" spc="225" baseline="23148" dirty="0">
                <a:solidFill>
                  <a:srgbClr val="D50092"/>
                </a:solidFill>
                <a:latin typeface="Arial Black"/>
                <a:cs typeface="Arial Black"/>
              </a:rPr>
              <a:t> </a:t>
            </a:r>
            <a:r>
              <a:rPr sz="1800" spc="-10" dirty="0">
                <a:solidFill>
                  <a:srgbClr val="D50092"/>
                </a:solidFill>
                <a:latin typeface="Arial Black"/>
                <a:cs typeface="Arial Black"/>
              </a:rPr>
              <a:t>PERSON</a:t>
            </a:r>
            <a:endParaRPr sz="1800">
              <a:latin typeface="Arial Black"/>
              <a:cs typeface="Arial Black"/>
            </a:endParaRPr>
          </a:p>
          <a:p>
            <a:pPr marL="142875" marR="144780" indent="114300">
              <a:lnSpc>
                <a:spcPct val="100800"/>
              </a:lnSpc>
              <a:spcBef>
                <a:spcPts val="75"/>
              </a:spcBef>
            </a:pPr>
            <a:r>
              <a:rPr sz="1800" spc="-10" dirty="0">
                <a:latin typeface="Arial"/>
                <a:cs typeface="Arial"/>
              </a:rPr>
              <a:t>SIGN</a:t>
            </a:r>
            <a:r>
              <a:rPr sz="1800" spc="480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UP 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&amp; </a:t>
            </a:r>
            <a:r>
              <a:rPr sz="1800" spc="5" dirty="0">
                <a:latin typeface="Arial"/>
                <a:cs typeface="Arial"/>
              </a:rPr>
              <a:t>GET </a:t>
            </a:r>
            <a:r>
              <a:rPr sz="1800" spc="10" dirty="0">
                <a:latin typeface="Arial"/>
                <a:cs typeface="Arial"/>
              </a:rPr>
              <a:t>ON 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80" dirty="0">
                <a:latin typeface="Arial"/>
                <a:cs typeface="Arial"/>
              </a:rPr>
              <a:t>A</a:t>
            </a:r>
            <a:r>
              <a:rPr sz="1800" spc="-30" dirty="0">
                <a:latin typeface="Arial"/>
                <a:cs typeface="Arial"/>
              </a:rPr>
              <a:t>U</a:t>
            </a:r>
            <a:r>
              <a:rPr sz="1800" spc="-55" dirty="0">
                <a:latin typeface="Arial"/>
                <a:cs typeface="Arial"/>
              </a:rPr>
              <a:t>T</a:t>
            </a:r>
            <a:r>
              <a:rPr sz="1800" spc="20" dirty="0">
                <a:latin typeface="Arial"/>
                <a:cs typeface="Arial"/>
              </a:rPr>
              <a:t>O</a:t>
            </a:r>
            <a:r>
              <a:rPr sz="1800" spc="-5" dirty="0">
                <a:latin typeface="Arial"/>
                <a:cs typeface="Arial"/>
              </a:rPr>
              <a:t>-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-25" dirty="0">
                <a:latin typeface="Arial"/>
                <a:cs typeface="Arial"/>
              </a:rPr>
              <a:t>H</a:t>
            </a:r>
            <a:r>
              <a:rPr sz="1800" spc="-50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P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96226" y="4907851"/>
            <a:ext cx="1535430" cy="141668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 marR="30480" indent="438150">
              <a:lnSpc>
                <a:spcPct val="100800"/>
              </a:lnSpc>
              <a:spcBef>
                <a:spcPts val="85"/>
              </a:spcBef>
            </a:pPr>
            <a:r>
              <a:rPr sz="1800" spc="-5" dirty="0">
                <a:solidFill>
                  <a:srgbClr val="0081CA"/>
                </a:solidFill>
                <a:latin typeface="Arial Black"/>
                <a:cs typeface="Arial Black"/>
              </a:rPr>
              <a:t>FIND </a:t>
            </a:r>
            <a:r>
              <a:rPr sz="1800" dirty="0">
                <a:solidFill>
                  <a:srgbClr val="0081CA"/>
                </a:solidFill>
                <a:latin typeface="Arial Black"/>
                <a:cs typeface="Arial Black"/>
              </a:rPr>
              <a:t> </a:t>
            </a:r>
            <a:r>
              <a:rPr sz="1800" spc="5" dirty="0">
                <a:solidFill>
                  <a:srgbClr val="0081CA"/>
                </a:solidFill>
                <a:latin typeface="Arial Black"/>
                <a:cs typeface="Arial Black"/>
              </a:rPr>
              <a:t>2</a:t>
            </a:r>
            <a:r>
              <a:rPr sz="1800" spc="7" baseline="23148" dirty="0">
                <a:solidFill>
                  <a:srgbClr val="0081CA"/>
                </a:solidFill>
                <a:latin typeface="Arial Black"/>
                <a:cs typeface="Arial Black"/>
              </a:rPr>
              <a:t>nd</a:t>
            </a:r>
            <a:r>
              <a:rPr sz="1800" spc="-120" baseline="23148" dirty="0">
                <a:solidFill>
                  <a:srgbClr val="0081CA"/>
                </a:solidFill>
                <a:latin typeface="Arial Black"/>
                <a:cs typeface="Arial Black"/>
              </a:rPr>
              <a:t> </a:t>
            </a:r>
            <a:r>
              <a:rPr sz="1800" spc="-10" dirty="0">
                <a:solidFill>
                  <a:srgbClr val="0081CA"/>
                </a:solidFill>
                <a:latin typeface="Arial Black"/>
                <a:cs typeface="Arial Black"/>
              </a:rPr>
              <a:t>PERSON</a:t>
            </a:r>
            <a:endParaRPr sz="1800">
              <a:latin typeface="Arial Black"/>
              <a:cs typeface="Arial Black"/>
            </a:endParaRPr>
          </a:p>
          <a:p>
            <a:pPr marL="190500" marR="116205" indent="114300">
              <a:lnSpc>
                <a:spcPct val="100800"/>
              </a:lnSpc>
              <a:spcBef>
                <a:spcPts val="75"/>
              </a:spcBef>
            </a:pPr>
            <a:r>
              <a:rPr sz="1800" spc="-10" dirty="0">
                <a:latin typeface="Arial"/>
                <a:cs typeface="Arial"/>
              </a:rPr>
              <a:t>SIGN</a:t>
            </a:r>
            <a:r>
              <a:rPr sz="1800" spc="480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UP 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&amp; </a:t>
            </a:r>
            <a:r>
              <a:rPr sz="1800" spc="5" dirty="0">
                <a:latin typeface="Arial"/>
                <a:cs typeface="Arial"/>
              </a:rPr>
              <a:t>GET </a:t>
            </a:r>
            <a:r>
              <a:rPr sz="1800" spc="10" dirty="0">
                <a:latin typeface="Arial"/>
                <a:cs typeface="Arial"/>
              </a:rPr>
              <a:t>ON 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80" dirty="0">
                <a:latin typeface="Arial"/>
                <a:cs typeface="Arial"/>
              </a:rPr>
              <a:t>A</a:t>
            </a:r>
            <a:r>
              <a:rPr sz="1800" spc="-30" dirty="0">
                <a:latin typeface="Arial"/>
                <a:cs typeface="Arial"/>
              </a:rPr>
              <a:t>U</a:t>
            </a:r>
            <a:r>
              <a:rPr sz="1800" spc="-55" dirty="0">
                <a:latin typeface="Arial"/>
                <a:cs typeface="Arial"/>
              </a:rPr>
              <a:t>T</a:t>
            </a:r>
            <a:r>
              <a:rPr sz="1800" spc="25" dirty="0">
                <a:latin typeface="Arial"/>
                <a:cs typeface="Arial"/>
              </a:rPr>
              <a:t>O</a:t>
            </a:r>
            <a:r>
              <a:rPr sz="1800" spc="-5" dirty="0">
                <a:latin typeface="Arial"/>
                <a:cs typeface="Arial"/>
              </a:rPr>
              <a:t>-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-25" dirty="0">
                <a:latin typeface="Arial"/>
                <a:cs typeface="Arial"/>
              </a:rPr>
              <a:t>H</a:t>
            </a:r>
            <a:r>
              <a:rPr sz="1800" spc="-50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P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56228" y="3709606"/>
            <a:ext cx="5371465" cy="11823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spc="-5" dirty="0">
                <a:latin typeface="Arial Black"/>
                <a:cs typeface="Arial Black"/>
              </a:rPr>
              <a:t>IT</a:t>
            </a:r>
            <a:r>
              <a:rPr sz="2750" spc="55" dirty="0">
                <a:latin typeface="Arial Black"/>
                <a:cs typeface="Arial Black"/>
              </a:rPr>
              <a:t> </a:t>
            </a:r>
            <a:r>
              <a:rPr sz="2750" spc="-5" dirty="0">
                <a:latin typeface="Arial Black"/>
                <a:cs typeface="Arial Black"/>
              </a:rPr>
              <a:t>IS</a:t>
            </a:r>
            <a:r>
              <a:rPr sz="2750" spc="60" dirty="0">
                <a:latin typeface="Arial Black"/>
                <a:cs typeface="Arial Black"/>
              </a:rPr>
              <a:t> </a:t>
            </a:r>
            <a:r>
              <a:rPr sz="2750" spc="25" dirty="0">
                <a:latin typeface="Arial Black"/>
                <a:cs typeface="Arial Black"/>
              </a:rPr>
              <a:t>AS</a:t>
            </a:r>
            <a:r>
              <a:rPr sz="2750" spc="-20" dirty="0">
                <a:latin typeface="Arial Black"/>
                <a:cs typeface="Arial Black"/>
              </a:rPr>
              <a:t> </a:t>
            </a:r>
            <a:r>
              <a:rPr sz="2750" spc="20" dirty="0">
                <a:latin typeface="Arial Black"/>
                <a:cs typeface="Arial Black"/>
              </a:rPr>
              <a:t>SIMPLE</a:t>
            </a:r>
            <a:r>
              <a:rPr sz="2750" spc="60" dirty="0">
                <a:latin typeface="Arial Black"/>
                <a:cs typeface="Arial Black"/>
              </a:rPr>
              <a:t> </a:t>
            </a:r>
            <a:r>
              <a:rPr sz="2750" spc="25" dirty="0">
                <a:latin typeface="Arial Black"/>
                <a:cs typeface="Arial Black"/>
              </a:rPr>
              <a:t>AS</a:t>
            </a:r>
            <a:r>
              <a:rPr sz="2750" spc="60" dirty="0">
                <a:latin typeface="Arial Black"/>
                <a:cs typeface="Arial Black"/>
              </a:rPr>
              <a:t> </a:t>
            </a:r>
            <a:r>
              <a:rPr sz="2750" spc="25" dirty="0">
                <a:latin typeface="Arial Black"/>
                <a:cs typeface="Arial Black"/>
              </a:rPr>
              <a:t>1…2…3</a:t>
            </a:r>
            <a:endParaRPr sz="2750">
              <a:latin typeface="Arial Black"/>
              <a:cs typeface="Arial Black"/>
            </a:endParaRPr>
          </a:p>
          <a:p>
            <a:pPr marL="2323465" marR="1884045" indent="6985" algn="ctr">
              <a:lnSpc>
                <a:spcPct val="100899"/>
              </a:lnSpc>
              <a:spcBef>
                <a:spcPts val="1420"/>
              </a:spcBef>
            </a:pPr>
            <a:r>
              <a:rPr sz="1800" spc="-20" dirty="0">
                <a:solidFill>
                  <a:srgbClr val="FBA904"/>
                </a:solidFill>
                <a:latin typeface="Arial Black"/>
                <a:cs typeface="Arial Black"/>
              </a:rPr>
              <a:t>YOU </a:t>
            </a:r>
            <a:r>
              <a:rPr sz="1800" spc="-15" dirty="0">
                <a:solidFill>
                  <a:srgbClr val="FBA904"/>
                </a:solidFill>
                <a:latin typeface="Arial Black"/>
                <a:cs typeface="Arial Black"/>
              </a:rPr>
              <a:t> </a:t>
            </a:r>
            <a:r>
              <a:rPr sz="1800" spc="-35" dirty="0">
                <a:solidFill>
                  <a:srgbClr val="FBA904"/>
                </a:solidFill>
                <a:latin typeface="Arial Black"/>
                <a:cs typeface="Arial Black"/>
              </a:rPr>
              <a:t>START</a:t>
            </a:r>
            <a:r>
              <a:rPr sz="1800" spc="-110" dirty="0">
                <a:solidFill>
                  <a:srgbClr val="FBA904"/>
                </a:solidFill>
                <a:latin typeface="Arial Black"/>
                <a:cs typeface="Arial Black"/>
              </a:rPr>
              <a:t> </a:t>
            </a:r>
            <a:r>
              <a:rPr sz="1800" spc="-15" dirty="0">
                <a:solidFill>
                  <a:srgbClr val="FBA904"/>
                </a:solidFill>
                <a:latin typeface="Arial Black"/>
                <a:cs typeface="Arial Black"/>
              </a:rPr>
              <a:t>IT</a:t>
            </a:r>
            <a:endParaRPr sz="1800">
              <a:latin typeface="Arial Black"/>
              <a:cs typeface="Arial Black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191000" y="2533648"/>
            <a:ext cx="7339012" cy="3688500"/>
            <a:chOff x="4171950" y="2533650"/>
            <a:chExt cx="7339012" cy="3688500"/>
          </a:xfrm>
        </p:grpSpPr>
        <p:sp>
          <p:nvSpPr>
            <p:cNvPr id="12" name="object 12"/>
            <p:cNvSpPr/>
            <p:nvPr/>
          </p:nvSpPr>
          <p:spPr>
            <a:xfrm>
              <a:off x="4786376" y="4462526"/>
              <a:ext cx="866775" cy="515620"/>
            </a:xfrm>
            <a:custGeom>
              <a:avLst/>
              <a:gdLst/>
              <a:ahLst/>
              <a:cxnLst/>
              <a:rect l="l" t="t" r="r" b="b"/>
              <a:pathLst>
                <a:path w="866775" h="515620">
                  <a:moveTo>
                    <a:pt x="866266" y="0"/>
                  </a:moveTo>
                  <a:lnTo>
                    <a:pt x="0" y="515619"/>
                  </a:lnTo>
                </a:path>
              </a:pathLst>
            </a:custGeom>
            <a:ln w="9534">
              <a:solidFill>
                <a:srgbClr val="A6A6A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834251" y="4453001"/>
              <a:ext cx="786130" cy="515620"/>
            </a:xfrm>
            <a:custGeom>
              <a:avLst/>
              <a:gdLst/>
              <a:ahLst/>
              <a:cxnLst/>
              <a:rect l="l" t="t" r="r" b="b"/>
              <a:pathLst>
                <a:path w="786129" h="515620">
                  <a:moveTo>
                    <a:pt x="0" y="0"/>
                  </a:moveTo>
                  <a:lnTo>
                    <a:pt x="786002" y="515619"/>
                  </a:lnTo>
                </a:path>
              </a:pathLst>
            </a:custGeom>
            <a:ln w="9534">
              <a:solidFill>
                <a:srgbClr val="BEBEB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171950" y="2533650"/>
              <a:ext cx="876300" cy="847725"/>
            </a:xfrm>
            <a:custGeom>
              <a:avLst/>
              <a:gdLst/>
              <a:ahLst/>
              <a:cxnLst/>
              <a:rect l="l" t="t" r="r" b="b"/>
              <a:pathLst>
                <a:path w="876300" h="847725">
                  <a:moveTo>
                    <a:pt x="438150" y="0"/>
                  </a:moveTo>
                  <a:lnTo>
                    <a:pt x="390417" y="2486"/>
                  </a:lnTo>
                  <a:lnTo>
                    <a:pt x="344171" y="9774"/>
                  </a:lnTo>
                  <a:lnTo>
                    <a:pt x="299679" y="21605"/>
                  </a:lnTo>
                  <a:lnTo>
                    <a:pt x="257209" y="37719"/>
                  </a:lnTo>
                  <a:lnTo>
                    <a:pt x="217028" y="57860"/>
                  </a:lnTo>
                  <a:lnTo>
                    <a:pt x="179405" y="81767"/>
                  </a:lnTo>
                  <a:lnTo>
                    <a:pt x="144606" y="109183"/>
                  </a:lnTo>
                  <a:lnTo>
                    <a:pt x="112899" y="139849"/>
                  </a:lnTo>
                  <a:lnTo>
                    <a:pt x="84551" y="173507"/>
                  </a:lnTo>
                  <a:lnTo>
                    <a:pt x="59831" y="209898"/>
                  </a:lnTo>
                  <a:lnTo>
                    <a:pt x="39005" y="248763"/>
                  </a:lnTo>
                  <a:lnTo>
                    <a:pt x="22341" y="289844"/>
                  </a:lnTo>
                  <a:lnTo>
                    <a:pt x="10108" y="332883"/>
                  </a:lnTo>
                  <a:lnTo>
                    <a:pt x="2571" y="377620"/>
                  </a:lnTo>
                  <a:lnTo>
                    <a:pt x="0" y="423799"/>
                  </a:lnTo>
                  <a:lnTo>
                    <a:pt x="2571" y="470000"/>
                  </a:lnTo>
                  <a:lnTo>
                    <a:pt x="10108" y="514759"/>
                  </a:lnTo>
                  <a:lnTo>
                    <a:pt x="22341" y="557815"/>
                  </a:lnTo>
                  <a:lnTo>
                    <a:pt x="39005" y="598911"/>
                  </a:lnTo>
                  <a:lnTo>
                    <a:pt x="59831" y="637789"/>
                  </a:lnTo>
                  <a:lnTo>
                    <a:pt x="84551" y="674190"/>
                  </a:lnTo>
                  <a:lnTo>
                    <a:pt x="112899" y="707855"/>
                  </a:lnTo>
                  <a:lnTo>
                    <a:pt x="144606" y="738528"/>
                  </a:lnTo>
                  <a:lnTo>
                    <a:pt x="179405" y="765949"/>
                  </a:lnTo>
                  <a:lnTo>
                    <a:pt x="217028" y="789860"/>
                  </a:lnTo>
                  <a:lnTo>
                    <a:pt x="257209" y="810002"/>
                  </a:lnTo>
                  <a:lnTo>
                    <a:pt x="299679" y="826118"/>
                  </a:lnTo>
                  <a:lnTo>
                    <a:pt x="344171" y="837950"/>
                  </a:lnTo>
                  <a:lnTo>
                    <a:pt x="390417" y="845238"/>
                  </a:lnTo>
                  <a:lnTo>
                    <a:pt x="438150" y="847725"/>
                  </a:lnTo>
                  <a:lnTo>
                    <a:pt x="485882" y="845238"/>
                  </a:lnTo>
                  <a:lnTo>
                    <a:pt x="532128" y="837950"/>
                  </a:lnTo>
                  <a:lnTo>
                    <a:pt x="576620" y="826118"/>
                  </a:lnTo>
                  <a:lnTo>
                    <a:pt x="619090" y="810002"/>
                  </a:lnTo>
                  <a:lnTo>
                    <a:pt x="659271" y="789860"/>
                  </a:lnTo>
                  <a:lnTo>
                    <a:pt x="696894" y="765949"/>
                  </a:lnTo>
                  <a:lnTo>
                    <a:pt x="731693" y="738528"/>
                  </a:lnTo>
                  <a:lnTo>
                    <a:pt x="763400" y="707855"/>
                  </a:lnTo>
                  <a:lnTo>
                    <a:pt x="791748" y="674190"/>
                  </a:lnTo>
                  <a:lnTo>
                    <a:pt x="816468" y="637789"/>
                  </a:lnTo>
                  <a:lnTo>
                    <a:pt x="837294" y="598911"/>
                  </a:lnTo>
                  <a:lnTo>
                    <a:pt x="853958" y="557815"/>
                  </a:lnTo>
                  <a:lnTo>
                    <a:pt x="866191" y="514759"/>
                  </a:lnTo>
                  <a:lnTo>
                    <a:pt x="873728" y="470000"/>
                  </a:lnTo>
                  <a:lnTo>
                    <a:pt x="876300" y="423799"/>
                  </a:lnTo>
                  <a:lnTo>
                    <a:pt x="873728" y="377620"/>
                  </a:lnTo>
                  <a:lnTo>
                    <a:pt x="866191" y="332883"/>
                  </a:lnTo>
                  <a:lnTo>
                    <a:pt x="853958" y="289844"/>
                  </a:lnTo>
                  <a:lnTo>
                    <a:pt x="837294" y="248763"/>
                  </a:lnTo>
                  <a:lnTo>
                    <a:pt x="816468" y="209898"/>
                  </a:lnTo>
                  <a:lnTo>
                    <a:pt x="791748" y="173507"/>
                  </a:lnTo>
                  <a:lnTo>
                    <a:pt x="763400" y="139849"/>
                  </a:lnTo>
                  <a:lnTo>
                    <a:pt x="731693" y="109183"/>
                  </a:lnTo>
                  <a:lnTo>
                    <a:pt x="696894" y="81767"/>
                  </a:lnTo>
                  <a:lnTo>
                    <a:pt x="659271" y="57860"/>
                  </a:lnTo>
                  <a:lnTo>
                    <a:pt x="619090" y="37719"/>
                  </a:lnTo>
                  <a:lnTo>
                    <a:pt x="576620" y="21605"/>
                  </a:lnTo>
                  <a:lnTo>
                    <a:pt x="532128" y="9774"/>
                  </a:lnTo>
                  <a:lnTo>
                    <a:pt x="485882" y="2486"/>
                  </a:lnTo>
                  <a:lnTo>
                    <a:pt x="438150" y="0"/>
                  </a:lnTo>
                  <a:close/>
                </a:path>
              </a:pathLst>
            </a:custGeom>
            <a:solidFill>
              <a:srgbClr val="D50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72687" y="4926751"/>
              <a:ext cx="1438275" cy="129539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067044" y="2408174"/>
            <a:ext cx="330835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FFFFFF"/>
                </a:solidFill>
                <a:latin typeface="Arial Black"/>
                <a:cs typeface="Arial Black"/>
              </a:rPr>
              <a:t>1</a:t>
            </a:r>
            <a:endParaRPr sz="36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446270" y="2643886"/>
            <a:ext cx="3632835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314065" algn="l"/>
              </a:tabLst>
            </a:pPr>
            <a:r>
              <a:rPr sz="3600" dirty="0"/>
              <a:t>2	3</a:t>
            </a:r>
            <a:endParaRPr sz="36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931F81-6F32-4949-A150-BBBCC9A0340E}"/>
              </a:ext>
            </a:extLst>
          </p:cNvPr>
          <p:cNvSpPr txBox="1"/>
          <p:nvPr/>
        </p:nvSpPr>
        <p:spPr>
          <a:xfrm>
            <a:off x="10273124" y="6165502"/>
            <a:ext cx="107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AUTHORIZED DISTRIBUTOR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48250" y="0"/>
            <a:ext cx="3288029" cy="2868930"/>
            <a:chOff x="5048250" y="0"/>
            <a:chExt cx="3288029" cy="28689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65922" y="0"/>
              <a:ext cx="1870005" cy="286858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8250" y="0"/>
              <a:ext cx="1857375" cy="2771775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1595500" y="4662551"/>
            <a:ext cx="8752205" cy="0"/>
          </a:xfrm>
          <a:custGeom>
            <a:avLst/>
            <a:gdLst/>
            <a:ahLst/>
            <a:cxnLst/>
            <a:rect l="l" t="t" r="r" b="b"/>
            <a:pathLst>
              <a:path w="8752205">
                <a:moveTo>
                  <a:pt x="0" y="0"/>
                </a:moveTo>
                <a:lnTo>
                  <a:pt x="8752078" y="0"/>
                </a:lnTo>
              </a:path>
            </a:pathLst>
          </a:custGeom>
          <a:ln w="953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7575" y="272415"/>
            <a:ext cx="2569210" cy="143383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20"/>
              </a:spcBef>
            </a:pPr>
            <a:r>
              <a:rPr sz="2450" spc="-10" dirty="0">
                <a:solidFill>
                  <a:srgbClr val="000000"/>
                </a:solidFill>
              </a:rPr>
              <a:t>ENZACTA </a:t>
            </a:r>
            <a:r>
              <a:rPr sz="2450" spc="-5" dirty="0">
                <a:solidFill>
                  <a:srgbClr val="000000"/>
                </a:solidFill>
              </a:rPr>
              <a:t> </a:t>
            </a:r>
            <a:r>
              <a:rPr sz="2450" spc="20" dirty="0">
                <a:solidFill>
                  <a:srgbClr val="000000"/>
                </a:solidFill>
              </a:rPr>
              <a:t>BENEFITS </a:t>
            </a:r>
            <a:r>
              <a:rPr sz="2450" spc="25" dirty="0">
                <a:solidFill>
                  <a:srgbClr val="000000"/>
                </a:solidFill>
              </a:rPr>
              <a:t> </a:t>
            </a:r>
            <a:r>
              <a:rPr sz="2450" spc="15" dirty="0">
                <a:solidFill>
                  <a:srgbClr val="D50092"/>
                </a:solidFill>
              </a:rPr>
              <a:t>PERSONAL </a:t>
            </a:r>
            <a:r>
              <a:rPr sz="2450" spc="20" dirty="0">
                <a:solidFill>
                  <a:srgbClr val="D50092"/>
                </a:solidFill>
              </a:rPr>
              <a:t> </a:t>
            </a:r>
            <a:r>
              <a:rPr sz="2450" spc="25" dirty="0">
                <a:solidFill>
                  <a:srgbClr val="D50092"/>
                </a:solidFill>
              </a:rPr>
              <a:t>SP</a:t>
            </a:r>
            <a:r>
              <a:rPr sz="2450" spc="-20" dirty="0">
                <a:solidFill>
                  <a:srgbClr val="D50092"/>
                </a:solidFill>
              </a:rPr>
              <a:t>ON</a:t>
            </a:r>
            <a:r>
              <a:rPr sz="2450" spc="25" dirty="0">
                <a:solidFill>
                  <a:srgbClr val="D50092"/>
                </a:solidFill>
              </a:rPr>
              <a:t>S</a:t>
            </a:r>
            <a:r>
              <a:rPr sz="2450" spc="-20" dirty="0">
                <a:solidFill>
                  <a:srgbClr val="D50092"/>
                </a:solidFill>
              </a:rPr>
              <a:t>O</a:t>
            </a:r>
            <a:r>
              <a:rPr sz="2450" spc="40" dirty="0">
                <a:solidFill>
                  <a:srgbClr val="D50092"/>
                </a:solidFill>
              </a:rPr>
              <a:t>R</a:t>
            </a:r>
            <a:r>
              <a:rPr sz="2450" spc="25" dirty="0">
                <a:solidFill>
                  <a:srgbClr val="D50092"/>
                </a:solidFill>
              </a:rPr>
              <a:t>S</a:t>
            </a:r>
            <a:r>
              <a:rPr sz="2450" spc="-20" dirty="0">
                <a:solidFill>
                  <a:srgbClr val="D50092"/>
                </a:solidFill>
              </a:rPr>
              <a:t>H</a:t>
            </a:r>
            <a:r>
              <a:rPr sz="2450" spc="20" dirty="0">
                <a:solidFill>
                  <a:srgbClr val="D50092"/>
                </a:solidFill>
              </a:rPr>
              <a:t>I</a:t>
            </a:r>
            <a:r>
              <a:rPr sz="2450" spc="15" dirty="0">
                <a:solidFill>
                  <a:srgbClr val="D50092"/>
                </a:solidFill>
              </a:rPr>
              <a:t>P</a:t>
            </a:r>
            <a:endParaRPr sz="2450"/>
          </a:p>
        </p:txBody>
      </p:sp>
      <p:grpSp>
        <p:nvGrpSpPr>
          <p:cNvPr id="7" name="object 7"/>
          <p:cNvGrpSpPr/>
          <p:nvPr/>
        </p:nvGrpSpPr>
        <p:grpSpPr>
          <a:xfrm>
            <a:off x="5648325" y="1495425"/>
            <a:ext cx="600075" cy="571500"/>
            <a:chOff x="5648325" y="1495425"/>
            <a:chExt cx="600075" cy="571500"/>
          </a:xfrm>
        </p:grpSpPr>
        <p:sp>
          <p:nvSpPr>
            <p:cNvPr id="8" name="object 8"/>
            <p:cNvSpPr/>
            <p:nvPr/>
          </p:nvSpPr>
          <p:spPr>
            <a:xfrm>
              <a:off x="5648325" y="1495425"/>
              <a:ext cx="600075" cy="571500"/>
            </a:xfrm>
            <a:custGeom>
              <a:avLst/>
              <a:gdLst/>
              <a:ahLst/>
              <a:cxnLst/>
              <a:rect l="l" t="t" r="r" b="b"/>
              <a:pathLst>
                <a:path w="600075" h="571500">
                  <a:moveTo>
                    <a:pt x="300100" y="0"/>
                  </a:moveTo>
                  <a:lnTo>
                    <a:pt x="251424" y="3738"/>
                  </a:lnTo>
                  <a:lnTo>
                    <a:pt x="205248" y="14563"/>
                  </a:lnTo>
                  <a:lnTo>
                    <a:pt x="162190" y="31886"/>
                  </a:lnTo>
                  <a:lnTo>
                    <a:pt x="122867" y="55120"/>
                  </a:lnTo>
                  <a:lnTo>
                    <a:pt x="87899" y="83677"/>
                  </a:lnTo>
                  <a:lnTo>
                    <a:pt x="57903" y="116970"/>
                  </a:lnTo>
                  <a:lnTo>
                    <a:pt x="33497" y="154411"/>
                  </a:lnTo>
                  <a:lnTo>
                    <a:pt x="15299" y="195413"/>
                  </a:lnTo>
                  <a:lnTo>
                    <a:pt x="3927" y="239388"/>
                  </a:lnTo>
                  <a:lnTo>
                    <a:pt x="0" y="285750"/>
                  </a:lnTo>
                  <a:lnTo>
                    <a:pt x="3927" y="332111"/>
                  </a:lnTo>
                  <a:lnTo>
                    <a:pt x="15299" y="376086"/>
                  </a:lnTo>
                  <a:lnTo>
                    <a:pt x="33497" y="417088"/>
                  </a:lnTo>
                  <a:lnTo>
                    <a:pt x="57903" y="454529"/>
                  </a:lnTo>
                  <a:lnTo>
                    <a:pt x="87899" y="487822"/>
                  </a:lnTo>
                  <a:lnTo>
                    <a:pt x="122867" y="516379"/>
                  </a:lnTo>
                  <a:lnTo>
                    <a:pt x="162190" y="539613"/>
                  </a:lnTo>
                  <a:lnTo>
                    <a:pt x="205248" y="556936"/>
                  </a:lnTo>
                  <a:lnTo>
                    <a:pt x="251424" y="567761"/>
                  </a:lnTo>
                  <a:lnTo>
                    <a:pt x="300100" y="571500"/>
                  </a:lnTo>
                  <a:lnTo>
                    <a:pt x="348743" y="567761"/>
                  </a:lnTo>
                  <a:lnTo>
                    <a:pt x="394891" y="556936"/>
                  </a:lnTo>
                  <a:lnTo>
                    <a:pt x="437928" y="539613"/>
                  </a:lnTo>
                  <a:lnTo>
                    <a:pt x="477234" y="516379"/>
                  </a:lnTo>
                  <a:lnTo>
                    <a:pt x="512190" y="487822"/>
                  </a:lnTo>
                  <a:lnTo>
                    <a:pt x="542179" y="454529"/>
                  </a:lnTo>
                  <a:lnTo>
                    <a:pt x="566580" y="417088"/>
                  </a:lnTo>
                  <a:lnTo>
                    <a:pt x="584776" y="376086"/>
                  </a:lnTo>
                  <a:lnTo>
                    <a:pt x="596147" y="332111"/>
                  </a:lnTo>
                  <a:lnTo>
                    <a:pt x="600075" y="285750"/>
                  </a:lnTo>
                  <a:lnTo>
                    <a:pt x="596147" y="239388"/>
                  </a:lnTo>
                  <a:lnTo>
                    <a:pt x="584776" y="195413"/>
                  </a:lnTo>
                  <a:lnTo>
                    <a:pt x="566580" y="154411"/>
                  </a:lnTo>
                  <a:lnTo>
                    <a:pt x="542179" y="116970"/>
                  </a:lnTo>
                  <a:lnTo>
                    <a:pt x="512190" y="83677"/>
                  </a:lnTo>
                  <a:lnTo>
                    <a:pt x="477234" y="55120"/>
                  </a:lnTo>
                  <a:lnTo>
                    <a:pt x="437928" y="31886"/>
                  </a:lnTo>
                  <a:lnTo>
                    <a:pt x="394891" y="14563"/>
                  </a:lnTo>
                  <a:lnTo>
                    <a:pt x="348743" y="3738"/>
                  </a:lnTo>
                  <a:lnTo>
                    <a:pt x="300100" y="0"/>
                  </a:lnTo>
                  <a:close/>
                </a:path>
              </a:pathLst>
            </a:custGeom>
            <a:solidFill>
              <a:srgbClr val="F3AC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15000" y="1552575"/>
              <a:ext cx="457200" cy="457200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4967351" y="2395601"/>
            <a:ext cx="691515" cy="779780"/>
          </a:xfrm>
          <a:custGeom>
            <a:avLst/>
            <a:gdLst/>
            <a:ahLst/>
            <a:cxnLst/>
            <a:rect l="l" t="t" r="r" b="b"/>
            <a:pathLst>
              <a:path w="691514" h="779780">
                <a:moveTo>
                  <a:pt x="691261" y="0"/>
                </a:moveTo>
                <a:lnTo>
                  <a:pt x="0" y="779272"/>
                </a:lnTo>
              </a:path>
            </a:pathLst>
          </a:custGeom>
          <a:ln w="9534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53226" y="2395601"/>
            <a:ext cx="660400" cy="787400"/>
          </a:xfrm>
          <a:custGeom>
            <a:avLst/>
            <a:gdLst/>
            <a:ahLst/>
            <a:cxnLst/>
            <a:rect l="l" t="t" r="r" b="b"/>
            <a:pathLst>
              <a:path w="660400" h="787400">
                <a:moveTo>
                  <a:pt x="0" y="0"/>
                </a:moveTo>
                <a:lnTo>
                  <a:pt x="660400" y="787146"/>
                </a:lnTo>
              </a:path>
            </a:pathLst>
          </a:custGeom>
          <a:ln w="9534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88135" y="4852034"/>
            <a:ext cx="6213475" cy="1381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64765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 Black"/>
                <a:cs typeface="Arial Black"/>
              </a:rPr>
              <a:t>SIGN</a:t>
            </a:r>
            <a:r>
              <a:rPr sz="1200" spc="15" dirty="0">
                <a:latin typeface="Arial Black"/>
                <a:cs typeface="Arial Black"/>
              </a:rPr>
              <a:t> </a:t>
            </a:r>
            <a:r>
              <a:rPr sz="1200" spc="-15" dirty="0">
                <a:latin typeface="Arial Black"/>
                <a:cs typeface="Arial Black"/>
              </a:rPr>
              <a:t>UP</a:t>
            </a:r>
            <a:r>
              <a:rPr sz="1200" spc="-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WITH</a:t>
            </a:r>
            <a:r>
              <a:rPr sz="1200" spc="-60" dirty="0">
                <a:latin typeface="Arial Black"/>
                <a:cs typeface="Arial Black"/>
              </a:rPr>
              <a:t> </a:t>
            </a:r>
            <a:r>
              <a:rPr sz="1200" spc="5" dirty="0">
                <a:latin typeface="Arial Black"/>
                <a:cs typeface="Arial Black"/>
              </a:rPr>
              <a:t>EXPRESS</a:t>
            </a:r>
            <a:r>
              <a:rPr sz="1200" spc="-75" dirty="0">
                <a:latin typeface="Arial Black"/>
                <a:cs typeface="Arial Black"/>
              </a:rPr>
              <a:t> </a:t>
            </a:r>
            <a:r>
              <a:rPr sz="1200" spc="-30" dirty="0">
                <a:latin typeface="Arial Black"/>
                <a:cs typeface="Arial Black"/>
              </a:rPr>
              <a:t>VALUE</a:t>
            </a:r>
            <a:r>
              <a:rPr sz="1200" spc="70" dirty="0">
                <a:latin typeface="Arial Black"/>
                <a:cs typeface="Arial Black"/>
              </a:rPr>
              <a:t> </a:t>
            </a:r>
            <a:r>
              <a:rPr sz="1200" spc="-30" dirty="0">
                <a:latin typeface="Arial Black"/>
                <a:cs typeface="Arial Black"/>
              </a:rPr>
              <a:t>PACK</a:t>
            </a:r>
            <a:r>
              <a:rPr sz="1200" spc="-60" dirty="0">
                <a:latin typeface="Arial Black"/>
                <a:cs typeface="Arial Black"/>
              </a:rPr>
              <a:t> </a:t>
            </a:r>
            <a:r>
              <a:rPr sz="1200" spc="15" dirty="0">
                <a:latin typeface="Arial Black"/>
                <a:cs typeface="Arial Black"/>
              </a:rPr>
              <a:t>$474</a:t>
            </a:r>
            <a:endParaRPr sz="12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150">
              <a:latin typeface="Arial Black"/>
              <a:cs typeface="Arial Black"/>
            </a:endParaRPr>
          </a:p>
          <a:p>
            <a:pPr marL="12700" marR="3950335">
              <a:lnSpc>
                <a:spcPct val="98400"/>
              </a:lnSpc>
            </a:pPr>
            <a:r>
              <a:rPr sz="1050" b="1" spc="5" dirty="0">
                <a:latin typeface="Arial"/>
                <a:cs typeface="Arial"/>
              </a:rPr>
              <a:t>1x</a:t>
            </a:r>
            <a:r>
              <a:rPr sz="1050" b="1" spc="240" dirty="0">
                <a:latin typeface="Arial"/>
                <a:cs typeface="Arial"/>
              </a:rPr>
              <a:t> </a:t>
            </a:r>
            <a:r>
              <a:rPr sz="1050" b="1" spc="10" dirty="0">
                <a:latin typeface="Arial"/>
                <a:cs typeface="Arial"/>
              </a:rPr>
              <a:t>alfa</a:t>
            </a:r>
            <a:r>
              <a:rPr sz="1050" b="1" spc="-55" dirty="0">
                <a:latin typeface="Arial"/>
                <a:cs typeface="Arial"/>
              </a:rPr>
              <a:t> </a:t>
            </a:r>
            <a:r>
              <a:rPr sz="1050" b="1" spc="-15" dirty="0">
                <a:latin typeface="Arial"/>
                <a:cs typeface="Arial"/>
              </a:rPr>
              <a:t>PXP</a:t>
            </a:r>
            <a:r>
              <a:rPr sz="1050" b="1" spc="55" dirty="0">
                <a:latin typeface="Arial"/>
                <a:cs typeface="Arial"/>
              </a:rPr>
              <a:t> </a:t>
            </a:r>
            <a:r>
              <a:rPr sz="1050" b="1" spc="-15" dirty="0">
                <a:latin typeface="Arial"/>
                <a:cs typeface="Arial"/>
              </a:rPr>
              <a:t>ROYALE</a:t>
            </a:r>
            <a:r>
              <a:rPr sz="1050" b="1" spc="50" dirty="0">
                <a:latin typeface="Arial"/>
                <a:cs typeface="Arial"/>
              </a:rPr>
              <a:t> </a:t>
            </a:r>
            <a:r>
              <a:rPr sz="1050" b="1" spc="10" dirty="0">
                <a:latin typeface="Arial"/>
                <a:cs typeface="Arial"/>
              </a:rPr>
              <a:t>(30</a:t>
            </a:r>
            <a:r>
              <a:rPr sz="1050" b="1" spc="-55" dirty="0">
                <a:latin typeface="Arial"/>
                <a:cs typeface="Arial"/>
              </a:rPr>
              <a:t> </a:t>
            </a:r>
            <a:r>
              <a:rPr sz="1050" b="1" spc="25" dirty="0">
                <a:latin typeface="Arial"/>
                <a:cs typeface="Arial"/>
              </a:rPr>
              <a:t>servings) </a:t>
            </a:r>
            <a:r>
              <a:rPr sz="1050" b="1" spc="-275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1x</a:t>
            </a:r>
            <a:r>
              <a:rPr sz="1050" b="1" spc="10" dirty="0">
                <a:latin typeface="Arial"/>
                <a:cs typeface="Arial"/>
              </a:rPr>
              <a:t> alfa </a:t>
            </a:r>
            <a:r>
              <a:rPr sz="1050" b="1" spc="-20" dirty="0">
                <a:latin typeface="Arial"/>
                <a:cs typeface="Arial"/>
              </a:rPr>
              <a:t>PXP </a:t>
            </a:r>
            <a:r>
              <a:rPr sz="1050" b="1" spc="-5" dirty="0">
                <a:latin typeface="Arial"/>
                <a:cs typeface="Arial"/>
              </a:rPr>
              <a:t>FORTE </a:t>
            </a:r>
            <a:r>
              <a:rPr sz="1050" b="1" spc="10" dirty="0">
                <a:latin typeface="Arial"/>
                <a:cs typeface="Arial"/>
              </a:rPr>
              <a:t>(90 </a:t>
            </a:r>
            <a:r>
              <a:rPr sz="1050" b="1" spc="25" dirty="0">
                <a:latin typeface="Arial"/>
                <a:cs typeface="Arial"/>
              </a:rPr>
              <a:t>servings) </a:t>
            </a:r>
            <a:r>
              <a:rPr sz="1050" b="1" spc="30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1x</a:t>
            </a:r>
            <a:r>
              <a:rPr sz="1050" b="1" spc="245" dirty="0">
                <a:latin typeface="Arial"/>
                <a:cs typeface="Arial"/>
              </a:rPr>
              <a:t> </a:t>
            </a:r>
            <a:r>
              <a:rPr sz="1050" b="1" spc="10" dirty="0">
                <a:latin typeface="Arial"/>
                <a:cs typeface="Arial"/>
              </a:rPr>
              <a:t>alfa</a:t>
            </a:r>
            <a:r>
              <a:rPr sz="1050" b="1" spc="-50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HFI</a:t>
            </a:r>
            <a:r>
              <a:rPr sz="1050" b="1" spc="10" dirty="0">
                <a:latin typeface="Arial"/>
                <a:cs typeface="Arial"/>
              </a:rPr>
              <a:t> (30</a:t>
            </a:r>
            <a:r>
              <a:rPr sz="1050" b="1" spc="-50" dirty="0">
                <a:latin typeface="Arial"/>
                <a:cs typeface="Arial"/>
              </a:rPr>
              <a:t> </a:t>
            </a:r>
            <a:r>
              <a:rPr sz="1050" b="1" spc="20" dirty="0">
                <a:latin typeface="Arial"/>
                <a:cs typeface="Arial"/>
              </a:rPr>
              <a:t>capsules)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050" b="1" spc="5" dirty="0">
                <a:latin typeface="Arial"/>
                <a:cs typeface="Arial"/>
              </a:rPr>
              <a:t>1x</a:t>
            </a:r>
            <a:r>
              <a:rPr sz="1050" b="1" spc="229" dirty="0">
                <a:latin typeface="Arial"/>
                <a:cs typeface="Arial"/>
              </a:rPr>
              <a:t> </a:t>
            </a:r>
            <a:r>
              <a:rPr sz="1050" b="1" spc="10" dirty="0">
                <a:latin typeface="Arial"/>
                <a:cs typeface="Arial"/>
              </a:rPr>
              <a:t>alfa</a:t>
            </a:r>
            <a:r>
              <a:rPr sz="1050" b="1" spc="-60" dirty="0">
                <a:latin typeface="Arial"/>
                <a:cs typeface="Arial"/>
              </a:rPr>
              <a:t> </a:t>
            </a:r>
            <a:r>
              <a:rPr sz="1050" b="1" spc="-10" dirty="0">
                <a:latin typeface="Arial"/>
                <a:cs typeface="Arial"/>
              </a:rPr>
              <a:t>ENERGY</a:t>
            </a:r>
            <a:r>
              <a:rPr sz="1050" b="1" spc="45" dirty="0">
                <a:latin typeface="Arial"/>
                <a:cs typeface="Arial"/>
              </a:rPr>
              <a:t> </a:t>
            </a:r>
            <a:r>
              <a:rPr sz="1050" b="1" spc="15" dirty="0">
                <a:latin typeface="Arial"/>
                <a:cs typeface="Arial"/>
              </a:rPr>
              <a:t>(8oz)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b="1" spc="5" dirty="0">
                <a:latin typeface="Arial"/>
                <a:cs typeface="Arial"/>
              </a:rPr>
              <a:t>1x</a:t>
            </a:r>
            <a:r>
              <a:rPr sz="1050" b="1" spc="229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B12</a:t>
            </a:r>
            <a:r>
              <a:rPr sz="1050" b="1" spc="15" dirty="0">
                <a:latin typeface="Arial"/>
                <a:cs typeface="Arial"/>
              </a:rPr>
              <a:t> </a:t>
            </a:r>
            <a:r>
              <a:rPr sz="1050" b="1" spc="10" dirty="0">
                <a:latin typeface="Arial"/>
                <a:cs typeface="Arial"/>
              </a:rPr>
              <a:t>(90</a:t>
            </a:r>
            <a:r>
              <a:rPr sz="1050" b="1" spc="-60" dirty="0">
                <a:latin typeface="Arial"/>
                <a:cs typeface="Arial"/>
              </a:rPr>
              <a:t> </a:t>
            </a:r>
            <a:r>
              <a:rPr sz="1050" b="1" spc="25" dirty="0">
                <a:latin typeface="Arial"/>
                <a:cs typeface="Arial"/>
              </a:rPr>
              <a:t>tablets)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050" b="1" spc="5" dirty="0">
                <a:latin typeface="Arial"/>
                <a:cs typeface="Arial"/>
              </a:rPr>
              <a:t>1x</a:t>
            </a:r>
            <a:r>
              <a:rPr sz="1050" b="1" spc="229" dirty="0">
                <a:latin typeface="Arial"/>
                <a:cs typeface="Arial"/>
              </a:rPr>
              <a:t> </a:t>
            </a:r>
            <a:r>
              <a:rPr sz="1050" b="1" spc="15" dirty="0">
                <a:latin typeface="Arial"/>
                <a:cs typeface="Arial"/>
              </a:rPr>
              <a:t>Yakunaah</a:t>
            </a:r>
            <a:r>
              <a:rPr sz="1050" b="1" spc="-25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(30</a:t>
            </a:r>
            <a:r>
              <a:rPr sz="1050" b="1" spc="-60" dirty="0">
                <a:latin typeface="Arial"/>
                <a:cs typeface="Arial"/>
              </a:rPr>
              <a:t> </a:t>
            </a:r>
            <a:r>
              <a:rPr sz="1050" b="1" spc="10" dirty="0">
                <a:latin typeface="Arial"/>
                <a:cs typeface="Arial"/>
              </a:rPr>
              <a:t>pack)</a:t>
            </a:r>
            <a:endParaRPr sz="10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55084" y="2726955"/>
            <a:ext cx="856615" cy="69342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R="2540" algn="ctr">
              <a:lnSpc>
                <a:spcPct val="100000"/>
              </a:lnSpc>
              <a:spcBef>
                <a:spcPts val="235"/>
              </a:spcBef>
            </a:pPr>
            <a:r>
              <a:rPr sz="1800" dirty="0">
                <a:solidFill>
                  <a:srgbClr val="FBA904"/>
                </a:solidFill>
                <a:latin typeface="Arial Black"/>
                <a:cs typeface="Arial Black"/>
              </a:rPr>
              <a:t>450</a:t>
            </a:r>
            <a:endParaRPr sz="1800">
              <a:latin typeface="Arial Black"/>
              <a:cs typeface="Arial Black"/>
            </a:endParaRPr>
          </a:p>
          <a:p>
            <a:pPr marL="12700" marR="5080" indent="-15240" algn="ctr">
              <a:lnSpc>
                <a:spcPts val="1430"/>
              </a:lnSpc>
              <a:spcBef>
                <a:spcPts val="145"/>
              </a:spcBef>
            </a:pPr>
            <a:r>
              <a:rPr sz="1200" b="1" spc="-5" dirty="0">
                <a:latin typeface="Arial"/>
                <a:cs typeface="Arial"/>
              </a:rPr>
              <a:t>POINTS </a:t>
            </a:r>
            <a:r>
              <a:rPr sz="1200" b="1" dirty="0">
                <a:latin typeface="Arial"/>
                <a:cs typeface="Arial"/>
              </a:rPr>
              <a:t> (BV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&amp;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spc="15" dirty="0">
                <a:latin typeface="Arial"/>
                <a:cs typeface="Arial"/>
              </a:rPr>
              <a:t>PBV)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42915" y="2632042"/>
            <a:ext cx="826135" cy="181292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2400" spc="-30" dirty="0">
                <a:solidFill>
                  <a:srgbClr val="FBA904"/>
                </a:solidFill>
                <a:latin typeface="Arial Black"/>
                <a:cs typeface="Arial Black"/>
              </a:rPr>
              <a:t>$200</a:t>
            </a:r>
            <a:endParaRPr sz="2400">
              <a:latin typeface="Arial Black"/>
              <a:cs typeface="Arial Black"/>
            </a:endParaRPr>
          </a:p>
          <a:p>
            <a:pPr algn="ctr">
              <a:lnSpc>
                <a:spcPts val="1435"/>
              </a:lnSpc>
              <a:spcBef>
                <a:spcPts val="120"/>
              </a:spcBef>
            </a:pPr>
            <a:r>
              <a:rPr sz="1200" b="1" spc="15" dirty="0">
                <a:latin typeface="Arial"/>
                <a:cs typeface="Arial"/>
              </a:rPr>
              <a:t>BUILDERS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430"/>
              </a:lnSpc>
            </a:pPr>
            <a:r>
              <a:rPr sz="1200" b="1" spc="-10" dirty="0">
                <a:latin typeface="Arial"/>
                <a:cs typeface="Arial"/>
              </a:rPr>
              <a:t>REWARD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2125"/>
              </a:lnSpc>
            </a:pPr>
            <a:r>
              <a:rPr sz="1800" b="1" dirty="0">
                <a:solidFill>
                  <a:srgbClr val="FBA904"/>
                </a:solidFill>
                <a:latin typeface="Arial"/>
                <a:cs typeface="Arial"/>
              </a:rPr>
              <a:t>+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ts val="2850"/>
              </a:lnSpc>
            </a:pPr>
            <a:r>
              <a:rPr sz="2400" spc="-30" dirty="0">
                <a:solidFill>
                  <a:srgbClr val="FBA904"/>
                </a:solidFill>
                <a:latin typeface="Arial Black"/>
                <a:cs typeface="Arial Black"/>
              </a:rPr>
              <a:t>$100</a:t>
            </a:r>
            <a:endParaRPr sz="2400">
              <a:latin typeface="Arial Black"/>
              <a:cs typeface="Arial Black"/>
            </a:endParaRPr>
          </a:p>
          <a:p>
            <a:pPr marL="193675" marR="192405" indent="-5715" algn="ctr">
              <a:lnSpc>
                <a:spcPts val="1430"/>
              </a:lnSpc>
              <a:spcBef>
                <a:spcPts val="180"/>
              </a:spcBef>
            </a:pPr>
            <a:r>
              <a:rPr sz="1200" b="1" spc="30" dirty="0">
                <a:latin typeface="Arial"/>
                <a:cs typeface="Arial"/>
              </a:rPr>
              <a:t>DU</a:t>
            </a:r>
            <a:r>
              <a:rPr sz="1200" b="1" spc="-45" dirty="0">
                <a:latin typeface="Arial"/>
                <a:cs typeface="Arial"/>
              </a:rPr>
              <a:t>A</a:t>
            </a:r>
            <a:r>
              <a:rPr sz="1200" b="1" dirty="0">
                <a:latin typeface="Arial"/>
                <a:cs typeface="Arial"/>
              </a:rPr>
              <a:t>L  </a:t>
            </a:r>
            <a:r>
              <a:rPr sz="1200" b="1" spc="10" dirty="0">
                <a:latin typeface="Arial"/>
                <a:cs typeface="Arial"/>
              </a:rPr>
              <a:t>T</a:t>
            </a:r>
            <a:r>
              <a:rPr sz="1200" b="1" spc="20" dirty="0">
                <a:latin typeface="Arial"/>
                <a:cs typeface="Arial"/>
              </a:rPr>
              <a:t>E</a:t>
            </a:r>
            <a:r>
              <a:rPr sz="1200" b="1" spc="-45" dirty="0">
                <a:latin typeface="Arial"/>
                <a:cs typeface="Arial"/>
              </a:rPr>
              <a:t>A</a:t>
            </a:r>
            <a:r>
              <a:rPr sz="1200" b="1" dirty="0">
                <a:latin typeface="Arial"/>
                <a:cs typeface="Arial"/>
              </a:rPr>
              <a:t>M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581400" y="0"/>
            <a:ext cx="1952625" cy="3419475"/>
            <a:chOff x="3581400" y="0"/>
            <a:chExt cx="1952625" cy="341947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81400" y="0"/>
              <a:ext cx="1952625" cy="291465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91075" y="2752725"/>
              <a:ext cx="647700" cy="66675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86325" y="2886075"/>
              <a:ext cx="457200" cy="4572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76725" y="1771650"/>
              <a:ext cx="590550" cy="59055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43400" y="1838325"/>
              <a:ext cx="457200" cy="457200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7196455" y="2721494"/>
            <a:ext cx="858519" cy="70294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235"/>
              </a:spcBef>
            </a:pPr>
            <a:r>
              <a:rPr sz="1800" spc="-5" dirty="0">
                <a:solidFill>
                  <a:srgbClr val="FBA904"/>
                </a:solidFill>
                <a:latin typeface="Arial Black"/>
                <a:cs typeface="Arial Black"/>
              </a:rPr>
              <a:t>450</a:t>
            </a:r>
            <a:endParaRPr sz="1800">
              <a:latin typeface="Arial Black"/>
              <a:cs typeface="Arial Black"/>
            </a:endParaRPr>
          </a:p>
          <a:p>
            <a:pPr marL="12700" marR="5080" indent="-17145" algn="ctr">
              <a:lnSpc>
                <a:spcPct val="104400"/>
              </a:lnSpc>
              <a:spcBef>
                <a:spcPts val="30"/>
              </a:spcBef>
            </a:pPr>
            <a:r>
              <a:rPr sz="1200" b="1" spc="-5" dirty="0">
                <a:latin typeface="Arial"/>
                <a:cs typeface="Arial"/>
              </a:rPr>
              <a:t>POINTS </a:t>
            </a:r>
            <a:r>
              <a:rPr sz="1200" b="1" dirty="0">
                <a:latin typeface="Arial"/>
                <a:cs typeface="Arial"/>
              </a:rPr>
              <a:t> (BV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&amp;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15" dirty="0">
                <a:latin typeface="Arial"/>
                <a:cs typeface="Arial"/>
              </a:rPr>
              <a:t>PBV)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058025" y="1771650"/>
            <a:ext cx="552450" cy="571500"/>
            <a:chOff x="7058025" y="1771650"/>
            <a:chExt cx="552450" cy="571500"/>
          </a:xfrm>
        </p:grpSpPr>
        <p:sp>
          <p:nvSpPr>
            <p:cNvPr id="23" name="object 23"/>
            <p:cNvSpPr/>
            <p:nvPr/>
          </p:nvSpPr>
          <p:spPr>
            <a:xfrm>
              <a:off x="7058025" y="1771650"/>
              <a:ext cx="552450" cy="571500"/>
            </a:xfrm>
            <a:custGeom>
              <a:avLst/>
              <a:gdLst/>
              <a:ahLst/>
              <a:cxnLst/>
              <a:rect l="l" t="t" r="r" b="b"/>
              <a:pathLst>
                <a:path w="552450" h="571500">
                  <a:moveTo>
                    <a:pt x="276225" y="0"/>
                  </a:moveTo>
                  <a:lnTo>
                    <a:pt x="231426" y="3738"/>
                  </a:lnTo>
                  <a:lnTo>
                    <a:pt x="188927" y="14563"/>
                  </a:lnTo>
                  <a:lnTo>
                    <a:pt x="149295" y="31886"/>
                  </a:lnTo>
                  <a:lnTo>
                    <a:pt x="113102" y="55120"/>
                  </a:lnTo>
                  <a:lnTo>
                    <a:pt x="80914" y="83677"/>
                  </a:lnTo>
                  <a:lnTo>
                    <a:pt x="53303" y="116970"/>
                  </a:lnTo>
                  <a:lnTo>
                    <a:pt x="30836" y="154411"/>
                  </a:lnTo>
                  <a:lnTo>
                    <a:pt x="14084" y="195413"/>
                  </a:lnTo>
                  <a:lnTo>
                    <a:pt x="3616" y="239388"/>
                  </a:lnTo>
                  <a:lnTo>
                    <a:pt x="0" y="285750"/>
                  </a:lnTo>
                  <a:lnTo>
                    <a:pt x="3616" y="332111"/>
                  </a:lnTo>
                  <a:lnTo>
                    <a:pt x="14084" y="376086"/>
                  </a:lnTo>
                  <a:lnTo>
                    <a:pt x="30836" y="417088"/>
                  </a:lnTo>
                  <a:lnTo>
                    <a:pt x="53303" y="454529"/>
                  </a:lnTo>
                  <a:lnTo>
                    <a:pt x="80914" y="487822"/>
                  </a:lnTo>
                  <a:lnTo>
                    <a:pt x="113102" y="516379"/>
                  </a:lnTo>
                  <a:lnTo>
                    <a:pt x="149295" y="539613"/>
                  </a:lnTo>
                  <a:lnTo>
                    <a:pt x="188927" y="556936"/>
                  </a:lnTo>
                  <a:lnTo>
                    <a:pt x="231426" y="567761"/>
                  </a:lnTo>
                  <a:lnTo>
                    <a:pt x="276225" y="571500"/>
                  </a:lnTo>
                  <a:lnTo>
                    <a:pt x="321023" y="567761"/>
                  </a:lnTo>
                  <a:lnTo>
                    <a:pt x="363522" y="556936"/>
                  </a:lnTo>
                  <a:lnTo>
                    <a:pt x="403154" y="539613"/>
                  </a:lnTo>
                  <a:lnTo>
                    <a:pt x="439347" y="516379"/>
                  </a:lnTo>
                  <a:lnTo>
                    <a:pt x="471535" y="487822"/>
                  </a:lnTo>
                  <a:lnTo>
                    <a:pt x="499146" y="454529"/>
                  </a:lnTo>
                  <a:lnTo>
                    <a:pt x="521613" y="417088"/>
                  </a:lnTo>
                  <a:lnTo>
                    <a:pt x="538365" y="376086"/>
                  </a:lnTo>
                  <a:lnTo>
                    <a:pt x="548833" y="332111"/>
                  </a:lnTo>
                  <a:lnTo>
                    <a:pt x="552450" y="285750"/>
                  </a:lnTo>
                  <a:lnTo>
                    <a:pt x="548833" y="239388"/>
                  </a:lnTo>
                  <a:lnTo>
                    <a:pt x="538365" y="195413"/>
                  </a:lnTo>
                  <a:lnTo>
                    <a:pt x="521613" y="154411"/>
                  </a:lnTo>
                  <a:lnTo>
                    <a:pt x="499146" y="116970"/>
                  </a:lnTo>
                  <a:lnTo>
                    <a:pt x="471535" y="83677"/>
                  </a:lnTo>
                  <a:lnTo>
                    <a:pt x="439347" y="55120"/>
                  </a:lnTo>
                  <a:lnTo>
                    <a:pt x="403154" y="31886"/>
                  </a:lnTo>
                  <a:lnTo>
                    <a:pt x="363522" y="14563"/>
                  </a:lnTo>
                  <a:lnTo>
                    <a:pt x="321023" y="3738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0081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05650" y="1819275"/>
              <a:ext cx="457200" cy="457200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6467475" y="2743200"/>
            <a:ext cx="609600" cy="600075"/>
            <a:chOff x="6467475" y="2743200"/>
            <a:chExt cx="609600" cy="600075"/>
          </a:xfrm>
        </p:grpSpPr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77000" y="2743200"/>
              <a:ext cx="590550" cy="600075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467475" y="2743200"/>
              <a:ext cx="609600" cy="600075"/>
            </a:xfrm>
            <a:custGeom>
              <a:avLst/>
              <a:gdLst/>
              <a:ahLst/>
              <a:cxnLst/>
              <a:rect l="l" t="t" r="r" b="b"/>
              <a:pathLst>
                <a:path w="609600" h="600075">
                  <a:moveTo>
                    <a:pt x="304800" y="0"/>
                  </a:moveTo>
                  <a:lnTo>
                    <a:pt x="255374" y="3927"/>
                  </a:lnTo>
                  <a:lnTo>
                    <a:pt x="208483" y="15298"/>
                  </a:lnTo>
                  <a:lnTo>
                    <a:pt x="164753" y="33494"/>
                  </a:lnTo>
                  <a:lnTo>
                    <a:pt x="124815" y="57895"/>
                  </a:lnTo>
                  <a:lnTo>
                    <a:pt x="89296" y="87884"/>
                  </a:lnTo>
                  <a:lnTo>
                    <a:pt x="58826" y="122840"/>
                  </a:lnTo>
                  <a:lnTo>
                    <a:pt x="34032" y="162146"/>
                  </a:lnTo>
                  <a:lnTo>
                    <a:pt x="15544" y="205183"/>
                  </a:lnTo>
                  <a:lnTo>
                    <a:pt x="3990" y="251331"/>
                  </a:lnTo>
                  <a:lnTo>
                    <a:pt x="0" y="299974"/>
                  </a:lnTo>
                  <a:lnTo>
                    <a:pt x="3990" y="348650"/>
                  </a:lnTo>
                  <a:lnTo>
                    <a:pt x="15544" y="394826"/>
                  </a:lnTo>
                  <a:lnTo>
                    <a:pt x="34032" y="437884"/>
                  </a:lnTo>
                  <a:lnTo>
                    <a:pt x="58826" y="477207"/>
                  </a:lnTo>
                  <a:lnTo>
                    <a:pt x="89296" y="512175"/>
                  </a:lnTo>
                  <a:lnTo>
                    <a:pt x="124815" y="542171"/>
                  </a:lnTo>
                  <a:lnTo>
                    <a:pt x="164753" y="566577"/>
                  </a:lnTo>
                  <a:lnTo>
                    <a:pt x="208483" y="584775"/>
                  </a:lnTo>
                  <a:lnTo>
                    <a:pt x="255374" y="596147"/>
                  </a:lnTo>
                  <a:lnTo>
                    <a:pt x="304800" y="600075"/>
                  </a:lnTo>
                  <a:lnTo>
                    <a:pt x="354225" y="596147"/>
                  </a:lnTo>
                  <a:lnTo>
                    <a:pt x="401116" y="584775"/>
                  </a:lnTo>
                  <a:lnTo>
                    <a:pt x="444846" y="566577"/>
                  </a:lnTo>
                  <a:lnTo>
                    <a:pt x="484784" y="542171"/>
                  </a:lnTo>
                  <a:lnTo>
                    <a:pt x="520303" y="512175"/>
                  </a:lnTo>
                  <a:lnTo>
                    <a:pt x="550773" y="477207"/>
                  </a:lnTo>
                  <a:lnTo>
                    <a:pt x="575567" y="437884"/>
                  </a:lnTo>
                  <a:lnTo>
                    <a:pt x="594055" y="394826"/>
                  </a:lnTo>
                  <a:lnTo>
                    <a:pt x="605609" y="348650"/>
                  </a:lnTo>
                  <a:lnTo>
                    <a:pt x="609600" y="299974"/>
                  </a:lnTo>
                  <a:lnTo>
                    <a:pt x="605609" y="251331"/>
                  </a:lnTo>
                  <a:lnTo>
                    <a:pt x="594055" y="205183"/>
                  </a:lnTo>
                  <a:lnTo>
                    <a:pt x="575567" y="162146"/>
                  </a:lnTo>
                  <a:lnTo>
                    <a:pt x="550773" y="122840"/>
                  </a:lnTo>
                  <a:lnTo>
                    <a:pt x="520303" y="87884"/>
                  </a:lnTo>
                  <a:lnTo>
                    <a:pt x="484784" y="57895"/>
                  </a:lnTo>
                  <a:lnTo>
                    <a:pt x="444846" y="33494"/>
                  </a:lnTo>
                  <a:lnTo>
                    <a:pt x="401116" y="15298"/>
                  </a:lnTo>
                  <a:lnTo>
                    <a:pt x="354225" y="3927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43675" y="2800350"/>
              <a:ext cx="457200" cy="457200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3995178" y="4857750"/>
            <a:ext cx="7549515" cy="2000250"/>
            <a:chOff x="3995178" y="4857750"/>
            <a:chExt cx="7549515" cy="2000250"/>
          </a:xfrm>
        </p:grpSpPr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86524" y="4857750"/>
              <a:ext cx="2628900" cy="176212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95178" y="5081054"/>
              <a:ext cx="791692" cy="132504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48199" y="5048250"/>
              <a:ext cx="857250" cy="140970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43524" y="5048250"/>
              <a:ext cx="952500" cy="14287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05524" y="5067300"/>
              <a:ext cx="771525" cy="140970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372475" y="4972048"/>
              <a:ext cx="2476500" cy="188594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848725" y="5257799"/>
              <a:ext cx="2695575" cy="160020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324725" y="5534023"/>
              <a:ext cx="1847850" cy="124777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65922" y="0"/>
            <a:ext cx="1870005" cy="286858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205476" y="3176651"/>
            <a:ext cx="391795" cy="582930"/>
          </a:xfrm>
          <a:custGeom>
            <a:avLst/>
            <a:gdLst/>
            <a:ahLst/>
            <a:cxnLst/>
            <a:rect l="l" t="t" r="r" b="b"/>
            <a:pathLst>
              <a:path w="391795" h="582929">
                <a:moveTo>
                  <a:pt x="0" y="0"/>
                </a:moveTo>
                <a:lnTo>
                  <a:pt x="391540" y="582930"/>
                </a:lnTo>
              </a:path>
            </a:pathLst>
          </a:custGeom>
          <a:ln w="9534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581400" y="0"/>
            <a:ext cx="3324225" cy="3558540"/>
            <a:chOff x="3581400" y="0"/>
            <a:chExt cx="3324225" cy="355854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8250" y="0"/>
              <a:ext cx="1857375" cy="277177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657850" y="1466850"/>
              <a:ext cx="581025" cy="581025"/>
            </a:xfrm>
            <a:custGeom>
              <a:avLst/>
              <a:gdLst/>
              <a:ahLst/>
              <a:cxnLst/>
              <a:rect l="l" t="t" r="r" b="b"/>
              <a:pathLst>
                <a:path w="581025" h="581025">
                  <a:moveTo>
                    <a:pt x="290575" y="0"/>
                  </a:moveTo>
                  <a:lnTo>
                    <a:pt x="243431" y="3801"/>
                  </a:lnTo>
                  <a:lnTo>
                    <a:pt x="198713" y="14808"/>
                  </a:lnTo>
                  <a:lnTo>
                    <a:pt x="157018" y="32421"/>
                  </a:lnTo>
                  <a:lnTo>
                    <a:pt x="118945" y="56042"/>
                  </a:lnTo>
                  <a:lnTo>
                    <a:pt x="85089" y="85074"/>
                  </a:lnTo>
                  <a:lnTo>
                    <a:pt x="56050" y="118917"/>
                  </a:lnTo>
                  <a:lnTo>
                    <a:pt x="32424" y="156975"/>
                  </a:lnTo>
                  <a:lnTo>
                    <a:pt x="14809" y="198648"/>
                  </a:lnTo>
                  <a:lnTo>
                    <a:pt x="3801" y="243338"/>
                  </a:lnTo>
                  <a:lnTo>
                    <a:pt x="0" y="290449"/>
                  </a:lnTo>
                  <a:lnTo>
                    <a:pt x="3801" y="337593"/>
                  </a:lnTo>
                  <a:lnTo>
                    <a:pt x="14809" y="382311"/>
                  </a:lnTo>
                  <a:lnTo>
                    <a:pt x="32424" y="424006"/>
                  </a:lnTo>
                  <a:lnTo>
                    <a:pt x="56050" y="462079"/>
                  </a:lnTo>
                  <a:lnTo>
                    <a:pt x="85090" y="495935"/>
                  </a:lnTo>
                  <a:lnTo>
                    <a:pt x="118945" y="524974"/>
                  </a:lnTo>
                  <a:lnTo>
                    <a:pt x="157018" y="548600"/>
                  </a:lnTo>
                  <a:lnTo>
                    <a:pt x="198713" y="566215"/>
                  </a:lnTo>
                  <a:lnTo>
                    <a:pt x="243431" y="577223"/>
                  </a:lnTo>
                  <a:lnTo>
                    <a:pt x="290575" y="581025"/>
                  </a:lnTo>
                  <a:lnTo>
                    <a:pt x="337686" y="577223"/>
                  </a:lnTo>
                  <a:lnTo>
                    <a:pt x="382376" y="566215"/>
                  </a:lnTo>
                  <a:lnTo>
                    <a:pt x="424049" y="548600"/>
                  </a:lnTo>
                  <a:lnTo>
                    <a:pt x="462107" y="524974"/>
                  </a:lnTo>
                  <a:lnTo>
                    <a:pt x="495950" y="495934"/>
                  </a:lnTo>
                  <a:lnTo>
                    <a:pt x="524982" y="462079"/>
                  </a:lnTo>
                  <a:lnTo>
                    <a:pt x="548603" y="424006"/>
                  </a:lnTo>
                  <a:lnTo>
                    <a:pt x="566216" y="382311"/>
                  </a:lnTo>
                  <a:lnTo>
                    <a:pt x="577223" y="337593"/>
                  </a:lnTo>
                  <a:lnTo>
                    <a:pt x="581025" y="290449"/>
                  </a:lnTo>
                  <a:lnTo>
                    <a:pt x="577223" y="243338"/>
                  </a:lnTo>
                  <a:lnTo>
                    <a:pt x="566216" y="198648"/>
                  </a:lnTo>
                  <a:lnTo>
                    <a:pt x="548603" y="156975"/>
                  </a:lnTo>
                  <a:lnTo>
                    <a:pt x="524982" y="118917"/>
                  </a:lnTo>
                  <a:lnTo>
                    <a:pt x="495950" y="85074"/>
                  </a:lnTo>
                  <a:lnTo>
                    <a:pt x="462107" y="56042"/>
                  </a:lnTo>
                  <a:lnTo>
                    <a:pt x="424049" y="32421"/>
                  </a:lnTo>
                  <a:lnTo>
                    <a:pt x="382376" y="14808"/>
                  </a:lnTo>
                  <a:lnTo>
                    <a:pt x="337686" y="3801"/>
                  </a:lnTo>
                  <a:lnTo>
                    <a:pt x="290575" y="0"/>
                  </a:lnTo>
                  <a:close/>
                </a:path>
              </a:pathLst>
            </a:custGeom>
            <a:solidFill>
              <a:srgbClr val="FBA9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33975" y="2395601"/>
              <a:ext cx="1022350" cy="1157605"/>
            </a:xfrm>
            <a:custGeom>
              <a:avLst/>
              <a:gdLst/>
              <a:ahLst/>
              <a:cxnLst/>
              <a:rect l="l" t="t" r="r" b="b"/>
              <a:pathLst>
                <a:path w="1022350" h="1157604">
                  <a:moveTo>
                    <a:pt x="1022223" y="0"/>
                  </a:moveTo>
                  <a:lnTo>
                    <a:pt x="0" y="1157351"/>
                  </a:lnTo>
                </a:path>
              </a:pathLst>
            </a:custGeom>
            <a:ln w="9534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81400" y="0"/>
              <a:ext cx="1952625" cy="291465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15000" y="1543050"/>
              <a:ext cx="457200" cy="45720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17575" y="272415"/>
            <a:ext cx="2569210" cy="143383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20"/>
              </a:spcBef>
            </a:pPr>
            <a:r>
              <a:rPr sz="2450" spc="-10" dirty="0">
                <a:solidFill>
                  <a:srgbClr val="000000"/>
                </a:solidFill>
              </a:rPr>
              <a:t>ENZACTA </a:t>
            </a:r>
            <a:r>
              <a:rPr sz="2450" spc="-5" dirty="0">
                <a:solidFill>
                  <a:srgbClr val="000000"/>
                </a:solidFill>
              </a:rPr>
              <a:t> </a:t>
            </a:r>
            <a:r>
              <a:rPr sz="2450" spc="20" dirty="0">
                <a:solidFill>
                  <a:srgbClr val="000000"/>
                </a:solidFill>
              </a:rPr>
              <a:t>BENEFITS </a:t>
            </a:r>
            <a:r>
              <a:rPr sz="2450" spc="25" dirty="0">
                <a:solidFill>
                  <a:srgbClr val="000000"/>
                </a:solidFill>
              </a:rPr>
              <a:t> </a:t>
            </a:r>
            <a:r>
              <a:rPr sz="2450" spc="15" dirty="0">
                <a:solidFill>
                  <a:srgbClr val="D50092"/>
                </a:solidFill>
              </a:rPr>
              <a:t>PERSONAL </a:t>
            </a:r>
            <a:r>
              <a:rPr sz="2450" spc="20" dirty="0">
                <a:solidFill>
                  <a:srgbClr val="D50092"/>
                </a:solidFill>
              </a:rPr>
              <a:t> </a:t>
            </a:r>
            <a:r>
              <a:rPr sz="2450" spc="25" dirty="0">
                <a:solidFill>
                  <a:srgbClr val="D50092"/>
                </a:solidFill>
              </a:rPr>
              <a:t>SP</a:t>
            </a:r>
            <a:r>
              <a:rPr sz="2450" spc="-20" dirty="0">
                <a:solidFill>
                  <a:srgbClr val="D50092"/>
                </a:solidFill>
              </a:rPr>
              <a:t>ON</a:t>
            </a:r>
            <a:r>
              <a:rPr sz="2450" spc="25" dirty="0">
                <a:solidFill>
                  <a:srgbClr val="D50092"/>
                </a:solidFill>
              </a:rPr>
              <a:t>S</a:t>
            </a:r>
            <a:r>
              <a:rPr sz="2450" spc="-20" dirty="0">
                <a:solidFill>
                  <a:srgbClr val="D50092"/>
                </a:solidFill>
              </a:rPr>
              <a:t>O</a:t>
            </a:r>
            <a:r>
              <a:rPr sz="2450" spc="40" dirty="0">
                <a:solidFill>
                  <a:srgbClr val="D50092"/>
                </a:solidFill>
              </a:rPr>
              <a:t>R</a:t>
            </a:r>
            <a:r>
              <a:rPr sz="2450" spc="25" dirty="0">
                <a:solidFill>
                  <a:srgbClr val="D50092"/>
                </a:solidFill>
              </a:rPr>
              <a:t>S</a:t>
            </a:r>
            <a:r>
              <a:rPr sz="2450" spc="-20" dirty="0">
                <a:solidFill>
                  <a:srgbClr val="D50092"/>
                </a:solidFill>
              </a:rPr>
              <a:t>H</a:t>
            </a:r>
            <a:r>
              <a:rPr sz="2450" spc="20" dirty="0">
                <a:solidFill>
                  <a:srgbClr val="D50092"/>
                </a:solidFill>
              </a:rPr>
              <a:t>I</a:t>
            </a:r>
            <a:r>
              <a:rPr sz="2450" spc="15" dirty="0">
                <a:solidFill>
                  <a:srgbClr val="D50092"/>
                </a:solidFill>
              </a:rPr>
              <a:t>P</a:t>
            </a:r>
            <a:endParaRPr sz="2450"/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4850" y="5800725"/>
            <a:ext cx="1590675" cy="79057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96125" y="1809750"/>
            <a:ext cx="457200" cy="45720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605401" y="3464210"/>
            <a:ext cx="923290" cy="163195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60325">
              <a:lnSpc>
                <a:spcPct val="100000"/>
              </a:lnSpc>
              <a:spcBef>
                <a:spcPts val="345"/>
              </a:spcBef>
            </a:pPr>
            <a:r>
              <a:rPr sz="2400" spc="-30" dirty="0">
                <a:solidFill>
                  <a:srgbClr val="D50092"/>
                </a:solidFill>
                <a:latin typeface="Arial Black"/>
                <a:cs typeface="Arial Black"/>
              </a:rPr>
              <a:t>$200</a:t>
            </a:r>
            <a:endParaRPr sz="2400">
              <a:latin typeface="Arial Black"/>
              <a:cs typeface="Arial Black"/>
            </a:endParaRPr>
          </a:p>
          <a:p>
            <a:pPr marL="60325">
              <a:lnSpc>
                <a:spcPts val="1430"/>
              </a:lnSpc>
              <a:spcBef>
                <a:spcPts val="120"/>
              </a:spcBef>
            </a:pPr>
            <a:r>
              <a:rPr sz="1200" b="1" spc="15" dirty="0">
                <a:latin typeface="Arial"/>
                <a:cs typeface="Arial"/>
              </a:rPr>
              <a:t>BUILDERS</a:t>
            </a:r>
            <a:endParaRPr sz="1200">
              <a:latin typeface="Arial"/>
              <a:cs typeface="Arial"/>
            </a:endParaRPr>
          </a:p>
          <a:p>
            <a:pPr marL="117475">
              <a:lnSpc>
                <a:spcPts val="1390"/>
              </a:lnSpc>
            </a:pPr>
            <a:r>
              <a:rPr sz="1200" b="1" spc="-10" dirty="0">
                <a:latin typeface="Arial"/>
                <a:cs typeface="Arial"/>
              </a:rPr>
              <a:t>REWARD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2115"/>
              </a:lnSpc>
            </a:pPr>
            <a:r>
              <a:rPr sz="1800" dirty="0">
                <a:solidFill>
                  <a:srgbClr val="D50092"/>
                </a:solidFill>
                <a:latin typeface="Arial Black"/>
                <a:cs typeface="Arial Black"/>
              </a:rPr>
              <a:t>+</a:t>
            </a:r>
            <a:endParaRPr sz="18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2400" spc="-30" dirty="0">
                <a:solidFill>
                  <a:srgbClr val="D50092"/>
                </a:solidFill>
                <a:latin typeface="Arial Black"/>
                <a:cs typeface="Arial Black"/>
              </a:rPr>
              <a:t>$100</a:t>
            </a:r>
            <a:endParaRPr sz="24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b="1" spc="30" dirty="0">
                <a:latin typeface="Arial"/>
                <a:cs typeface="Arial"/>
              </a:rPr>
              <a:t>DU</a:t>
            </a:r>
            <a:r>
              <a:rPr sz="1200" b="1" spc="-45" dirty="0">
                <a:latin typeface="Arial"/>
                <a:cs typeface="Arial"/>
              </a:rPr>
              <a:t>A</a:t>
            </a:r>
            <a:r>
              <a:rPr sz="1200" b="1" dirty="0">
                <a:latin typeface="Arial"/>
                <a:cs typeface="Arial"/>
              </a:rPr>
              <a:t>L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10" dirty="0">
                <a:latin typeface="Arial"/>
                <a:cs typeface="Arial"/>
              </a:rPr>
              <a:t>T</a:t>
            </a:r>
            <a:r>
              <a:rPr sz="1200" b="1" spc="20" dirty="0">
                <a:latin typeface="Arial"/>
                <a:cs typeface="Arial"/>
              </a:rPr>
              <a:t>E</a:t>
            </a:r>
            <a:r>
              <a:rPr sz="1200" b="1" spc="-45" dirty="0">
                <a:latin typeface="Arial"/>
                <a:cs typeface="Arial"/>
              </a:rPr>
              <a:t>A</a:t>
            </a:r>
            <a:r>
              <a:rPr sz="1200" b="1" dirty="0">
                <a:latin typeface="Arial"/>
                <a:cs typeface="Arial"/>
              </a:rPr>
              <a:t>M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981450" y="1781175"/>
            <a:ext cx="2143125" cy="2447925"/>
            <a:chOff x="3981450" y="1781175"/>
            <a:chExt cx="2143125" cy="2447925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43450" y="2686050"/>
              <a:ext cx="647700" cy="65722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38700" y="2781300"/>
              <a:ext cx="457200" cy="4572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81450" y="3571875"/>
              <a:ext cx="647700" cy="6572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76875" y="3571875"/>
              <a:ext cx="647700" cy="65722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81650" y="3676650"/>
              <a:ext cx="457200" cy="4572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76700" y="3667125"/>
              <a:ext cx="457200" cy="457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286250" y="1781175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285750" y="0"/>
                  </a:moveTo>
                  <a:lnTo>
                    <a:pt x="239388" y="3738"/>
                  </a:lnTo>
                  <a:lnTo>
                    <a:pt x="195413" y="14563"/>
                  </a:lnTo>
                  <a:lnTo>
                    <a:pt x="154411" y="31886"/>
                  </a:lnTo>
                  <a:lnTo>
                    <a:pt x="116970" y="55120"/>
                  </a:lnTo>
                  <a:lnTo>
                    <a:pt x="83677" y="83677"/>
                  </a:lnTo>
                  <a:lnTo>
                    <a:pt x="55120" y="116970"/>
                  </a:lnTo>
                  <a:lnTo>
                    <a:pt x="31886" y="154411"/>
                  </a:lnTo>
                  <a:lnTo>
                    <a:pt x="14563" y="195413"/>
                  </a:lnTo>
                  <a:lnTo>
                    <a:pt x="3738" y="239388"/>
                  </a:lnTo>
                  <a:lnTo>
                    <a:pt x="0" y="285750"/>
                  </a:lnTo>
                  <a:lnTo>
                    <a:pt x="3738" y="332111"/>
                  </a:lnTo>
                  <a:lnTo>
                    <a:pt x="14563" y="376086"/>
                  </a:lnTo>
                  <a:lnTo>
                    <a:pt x="31886" y="417088"/>
                  </a:lnTo>
                  <a:lnTo>
                    <a:pt x="55120" y="454529"/>
                  </a:lnTo>
                  <a:lnTo>
                    <a:pt x="83677" y="487822"/>
                  </a:lnTo>
                  <a:lnTo>
                    <a:pt x="116970" y="516379"/>
                  </a:lnTo>
                  <a:lnTo>
                    <a:pt x="154411" y="539613"/>
                  </a:lnTo>
                  <a:lnTo>
                    <a:pt x="195413" y="556936"/>
                  </a:lnTo>
                  <a:lnTo>
                    <a:pt x="239388" y="567761"/>
                  </a:lnTo>
                  <a:lnTo>
                    <a:pt x="285750" y="571500"/>
                  </a:lnTo>
                  <a:lnTo>
                    <a:pt x="332111" y="567761"/>
                  </a:lnTo>
                  <a:lnTo>
                    <a:pt x="376086" y="556936"/>
                  </a:lnTo>
                  <a:lnTo>
                    <a:pt x="417088" y="539613"/>
                  </a:lnTo>
                  <a:lnTo>
                    <a:pt x="454529" y="516379"/>
                  </a:lnTo>
                  <a:lnTo>
                    <a:pt x="487822" y="487822"/>
                  </a:lnTo>
                  <a:lnTo>
                    <a:pt x="516379" y="454529"/>
                  </a:lnTo>
                  <a:lnTo>
                    <a:pt x="539613" y="417088"/>
                  </a:lnTo>
                  <a:lnTo>
                    <a:pt x="556936" y="376086"/>
                  </a:lnTo>
                  <a:lnTo>
                    <a:pt x="567761" y="332111"/>
                  </a:lnTo>
                  <a:lnTo>
                    <a:pt x="571500" y="285750"/>
                  </a:lnTo>
                  <a:lnTo>
                    <a:pt x="567761" y="239388"/>
                  </a:lnTo>
                  <a:lnTo>
                    <a:pt x="556936" y="195413"/>
                  </a:lnTo>
                  <a:lnTo>
                    <a:pt x="539613" y="154411"/>
                  </a:lnTo>
                  <a:lnTo>
                    <a:pt x="516379" y="116970"/>
                  </a:lnTo>
                  <a:lnTo>
                    <a:pt x="487822" y="83677"/>
                  </a:lnTo>
                  <a:lnTo>
                    <a:pt x="454529" y="55120"/>
                  </a:lnTo>
                  <a:lnTo>
                    <a:pt x="417088" y="31886"/>
                  </a:lnTo>
                  <a:lnTo>
                    <a:pt x="376086" y="14563"/>
                  </a:lnTo>
                  <a:lnTo>
                    <a:pt x="332111" y="3738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D50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43400" y="1838325"/>
              <a:ext cx="457200" cy="4572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33908" y="2390833"/>
            <a:ext cx="1165225" cy="1421765"/>
            <a:chOff x="4133908" y="2390833"/>
            <a:chExt cx="1165225" cy="1421765"/>
          </a:xfrm>
        </p:grpSpPr>
        <p:sp>
          <p:nvSpPr>
            <p:cNvPr id="3" name="object 3"/>
            <p:cNvSpPr/>
            <p:nvPr/>
          </p:nvSpPr>
          <p:spPr>
            <a:xfrm>
              <a:off x="4872101" y="3271900"/>
              <a:ext cx="422275" cy="535940"/>
            </a:xfrm>
            <a:custGeom>
              <a:avLst/>
              <a:gdLst/>
              <a:ahLst/>
              <a:cxnLst/>
              <a:rect l="l" t="t" r="r" b="b"/>
              <a:pathLst>
                <a:path w="422275" h="535939">
                  <a:moveTo>
                    <a:pt x="0" y="0"/>
                  </a:moveTo>
                  <a:lnTo>
                    <a:pt x="422021" y="535559"/>
                  </a:lnTo>
                </a:path>
              </a:pathLst>
            </a:custGeom>
            <a:ln w="9534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138676" y="2395600"/>
              <a:ext cx="1087120" cy="1136650"/>
            </a:xfrm>
            <a:custGeom>
              <a:avLst/>
              <a:gdLst/>
              <a:ahLst/>
              <a:cxnLst/>
              <a:rect l="l" t="t" r="r" b="b"/>
              <a:pathLst>
                <a:path w="1087120" h="1136650">
                  <a:moveTo>
                    <a:pt x="1086612" y="0"/>
                  </a:moveTo>
                  <a:lnTo>
                    <a:pt x="0" y="1136650"/>
                  </a:lnTo>
                </a:path>
              </a:pathLst>
            </a:custGeom>
            <a:ln w="9534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5048250" y="0"/>
            <a:ext cx="3354704" cy="2868930"/>
            <a:chOff x="5048250" y="0"/>
            <a:chExt cx="3354704" cy="286893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32597" y="0"/>
              <a:ext cx="1870005" cy="286858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8250" y="0"/>
              <a:ext cx="1857375" cy="277177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17575" y="272415"/>
            <a:ext cx="2569210" cy="143383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20"/>
              </a:spcBef>
            </a:pPr>
            <a:r>
              <a:rPr sz="2450" spc="-10" dirty="0">
                <a:solidFill>
                  <a:srgbClr val="000000"/>
                </a:solidFill>
              </a:rPr>
              <a:t>ENZACTA </a:t>
            </a:r>
            <a:r>
              <a:rPr sz="2450" spc="-5" dirty="0">
                <a:solidFill>
                  <a:srgbClr val="000000"/>
                </a:solidFill>
              </a:rPr>
              <a:t> </a:t>
            </a:r>
            <a:r>
              <a:rPr sz="2450" spc="20" dirty="0">
                <a:solidFill>
                  <a:srgbClr val="000000"/>
                </a:solidFill>
              </a:rPr>
              <a:t>BENEFITS </a:t>
            </a:r>
            <a:r>
              <a:rPr sz="2450" spc="25" dirty="0">
                <a:solidFill>
                  <a:srgbClr val="000000"/>
                </a:solidFill>
              </a:rPr>
              <a:t> </a:t>
            </a:r>
            <a:r>
              <a:rPr sz="2450" spc="15" dirty="0">
                <a:solidFill>
                  <a:srgbClr val="D50092"/>
                </a:solidFill>
              </a:rPr>
              <a:t>PERSONAL </a:t>
            </a:r>
            <a:r>
              <a:rPr sz="2450" spc="20" dirty="0">
                <a:solidFill>
                  <a:srgbClr val="D50092"/>
                </a:solidFill>
              </a:rPr>
              <a:t> </a:t>
            </a:r>
            <a:r>
              <a:rPr sz="2450" spc="25" dirty="0">
                <a:solidFill>
                  <a:srgbClr val="D50092"/>
                </a:solidFill>
              </a:rPr>
              <a:t>SP</a:t>
            </a:r>
            <a:r>
              <a:rPr sz="2450" spc="-20" dirty="0">
                <a:solidFill>
                  <a:srgbClr val="D50092"/>
                </a:solidFill>
              </a:rPr>
              <a:t>ON</a:t>
            </a:r>
            <a:r>
              <a:rPr sz="2450" spc="25" dirty="0">
                <a:solidFill>
                  <a:srgbClr val="D50092"/>
                </a:solidFill>
              </a:rPr>
              <a:t>S</a:t>
            </a:r>
            <a:r>
              <a:rPr sz="2450" spc="-20" dirty="0">
                <a:solidFill>
                  <a:srgbClr val="D50092"/>
                </a:solidFill>
              </a:rPr>
              <a:t>O</a:t>
            </a:r>
            <a:r>
              <a:rPr sz="2450" spc="40" dirty="0">
                <a:solidFill>
                  <a:srgbClr val="D50092"/>
                </a:solidFill>
              </a:rPr>
              <a:t>R</a:t>
            </a:r>
            <a:r>
              <a:rPr sz="2450" spc="25" dirty="0">
                <a:solidFill>
                  <a:srgbClr val="D50092"/>
                </a:solidFill>
              </a:rPr>
              <a:t>S</a:t>
            </a:r>
            <a:r>
              <a:rPr sz="2450" spc="-20" dirty="0">
                <a:solidFill>
                  <a:srgbClr val="D50092"/>
                </a:solidFill>
              </a:rPr>
              <a:t>H</a:t>
            </a:r>
            <a:r>
              <a:rPr sz="2450" spc="20" dirty="0">
                <a:solidFill>
                  <a:srgbClr val="D50092"/>
                </a:solidFill>
              </a:rPr>
              <a:t>I</a:t>
            </a:r>
            <a:r>
              <a:rPr sz="2450" spc="15" dirty="0">
                <a:solidFill>
                  <a:srgbClr val="D50092"/>
                </a:solidFill>
              </a:rPr>
              <a:t>P</a:t>
            </a:r>
            <a:endParaRPr sz="2450"/>
          </a:p>
        </p:txBody>
      </p:sp>
      <p:grpSp>
        <p:nvGrpSpPr>
          <p:cNvPr id="9" name="object 9"/>
          <p:cNvGrpSpPr/>
          <p:nvPr/>
        </p:nvGrpSpPr>
        <p:grpSpPr>
          <a:xfrm>
            <a:off x="3476625" y="0"/>
            <a:ext cx="2752725" cy="2924175"/>
            <a:chOff x="3476625" y="0"/>
            <a:chExt cx="2752725" cy="2924175"/>
          </a:xfrm>
        </p:grpSpPr>
        <p:sp>
          <p:nvSpPr>
            <p:cNvPr id="10" name="object 10"/>
            <p:cNvSpPr/>
            <p:nvPr/>
          </p:nvSpPr>
          <p:spPr>
            <a:xfrm>
              <a:off x="5648325" y="1504950"/>
              <a:ext cx="581025" cy="581025"/>
            </a:xfrm>
            <a:custGeom>
              <a:avLst/>
              <a:gdLst/>
              <a:ahLst/>
              <a:cxnLst/>
              <a:rect l="l" t="t" r="r" b="b"/>
              <a:pathLst>
                <a:path w="581025" h="581025">
                  <a:moveTo>
                    <a:pt x="290575" y="0"/>
                  </a:moveTo>
                  <a:lnTo>
                    <a:pt x="243431" y="3801"/>
                  </a:lnTo>
                  <a:lnTo>
                    <a:pt x="198713" y="14808"/>
                  </a:lnTo>
                  <a:lnTo>
                    <a:pt x="157018" y="32421"/>
                  </a:lnTo>
                  <a:lnTo>
                    <a:pt x="118945" y="56042"/>
                  </a:lnTo>
                  <a:lnTo>
                    <a:pt x="85089" y="85074"/>
                  </a:lnTo>
                  <a:lnTo>
                    <a:pt x="56050" y="118917"/>
                  </a:lnTo>
                  <a:lnTo>
                    <a:pt x="32424" y="156975"/>
                  </a:lnTo>
                  <a:lnTo>
                    <a:pt x="14809" y="198648"/>
                  </a:lnTo>
                  <a:lnTo>
                    <a:pt x="3801" y="243338"/>
                  </a:lnTo>
                  <a:lnTo>
                    <a:pt x="0" y="290449"/>
                  </a:lnTo>
                  <a:lnTo>
                    <a:pt x="3801" y="337593"/>
                  </a:lnTo>
                  <a:lnTo>
                    <a:pt x="14809" y="382311"/>
                  </a:lnTo>
                  <a:lnTo>
                    <a:pt x="32424" y="424006"/>
                  </a:lnTo>
                  <a:lnTo>
                    <a:pt x="56050" y="462079"/>
                  </a:lnTo>
                  <a:lnTo>
                    <a:pt x="85090" y="495935"/>
                  </a:lnTo>
                  <a:lnTo>
                    <a:pt x="118945" y="524974"/>
                  </a:lnTo>
                  <a:lnTo>
                    <a:pt x="157018" y="548600"/>
                  </a:lnTo>
                  <a:lnTo>
                    <a:pt x="198713" y="566215"/>
                  </a:lnTo>
                  <a:lnTo>
                    <a:pt x="243431" y="577223"/>
                  </a:lnTo>
                  <a:lnTo>
                    <a:pt x="290575" y="581025"/>
                  </a:lnTo>
                  <a:lnTo>
                    <a:pt x="337686" y="577223"/>
                  </a:lnTo>
                  <a:lnTo>
                    <a:pt x="382376" y="566215"/>
                  </a:lnTo>
                  <a:lnTo>
                    <a:pt x="424049" y="548600"/>
                  </a:lnTo>
                  <a:lnTo>
                    <a:pt x="462107" y="524974"/>
                  </a:lnTo>
                  <a:lnTo>
                    <a:pt x="495950" y="495934"/>
                  </a:lnTo>
                  <a:lnTo>
                    <a:pt x="524982" y="462079"/>
                  </a:lnTo>
                  <a:lnTo>
                    <a:pt x="548603" y="424006"/>
                  </a:lnTo>
                  <a:lnTo>
                    <a:pt x="566216" y="382311"/>
                  </a:lnTo>
                  <a:lnTo>
                    <a:pt x="577223" y="337593"/>
                  </a:lnTo>
                  <a:lnTo>
                    <a:pt x="581025" y="290449"/>
                  </a:lnTo>
                  <a:lnTo>
                    <a:pt x="577223" y="243338"/>
                  </a:lnTo>
                  <a:lnTo>
                    <a:pt x="566216" y="198648"/>
                  </a:lnTo>
                  <a:lnTo>
                    <a:pt x="548603" y="156975"/>
                  </a:lnTo>
                  <a:lnTo>
                    <a:pt x="524982" y="118917"/>
                  </a:lnTo>
                  <a:lnTo>
                    <a:pt x="495950" y="85074"/>
                  </a:lnTo>
                  <a:lnTo>
                    <a:pt x="462107" y="56042"/>
                  </a:lnTo>
                  <a:lnTo>
                    <a:pt x="424049" y="32421"/>
                  </a:lnTo>
                  <a:lnTo>
                    <a:pt x="382376" y="14808"/>
                  </a:lnTo>
                  <a:lnTo>
                    <a:pt x="337686" y="3801"/>
                  </a:lnTo>
                  <a:lnTo>
                    <a:pt x="290575" y="0"/>
                  </a:lnTo>
                  <a:close/>
                </a:path>
              </a:pathLst>
            </a:custGeom>
            <a:solidFill>
              <a:srgbClr val="FBA9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6625" y="0"/>
              <a:ext cx="1962150" cy="292417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159250" y="3464210"/>
            <a:ext cx="885825" cy="163195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345"/>
              </a:spcBef>
            </a:pPr>
            <a:r>
              <a:rPr sz="2400" spc="-30" dirty="0">
                <a:solidFill>
                  <a:srgbClr val="D50092"/>
                </a:solidFill>
                <a:latin typeface="Arial Black"/>
                <a:cs typeface="Arial Black"/>
              </a:rPr>
              <a:t>$200</a:t>
            </a:r>
            <a:endParaRPr sz="2400">
              <a:latin typeface="Arial Black"/>
              <a:cs typeface="Arial Black"/>
            </a:endParaRPr>
          </a:p>
          <a:p>
            <a:pPr marL="69850">
              <a:lnSpc>
                <a:spcPts val="1430"/>
              </a:lnSpc>
              <a:spcBef>
                <a:spcPts val="120"/>
              </a:spcBef>
            </a:pPr>
            <a:r>
              <a:rPr sz="1200" spc="-20" dirty="0">
                <a:latin typeface="Arial"/>
                <a:cs typeface="Arial"/>
              </a:rPr>
              <a:t>BUILDERS</a:t>
            </a:r>
            <a:endParaRPr sz="1200">
              <a:latin typeface="Arial"/>
              <a:cs typeface="Arial"/>
            </a:endParaRPr>
          </a:p>
          <a:p>
            <a:pPr marL="107950">
              <a:lnSpc>
                <a:spcPts val="1390"/>
              </a:lnSpc>
            </a:pPr>
            <a:r>
              <a:rPr sz="1200" spc="-25" dirty="0">
                <a:latin typeface="Arial"/>
                <a:cs typeface="Arial"/>
              </a:rPr>
              <a:t>REWARD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2115"/>
              </a:lnSpc>
            </a:pPr>
            <a:r>
              <a:rPr sz="1800" dirty="0">
                <a:solidFill>
                  <a:srgbClr val="D50092"/>
                </a:solidFill>
                <a:latin typeface="Arial Black"/>
                <a:cs typeface="Arial Black"/>
              </a:rPr>
              <a:t>+</a:t>
            </a:r>
            <a:endParaRPr sz="18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2400" spc="-30" dirty="0">
                <a:solidFill>
                  <a:srgbClr val="D50092"/>
                </a:solidFill>
                <a:latin typeface="Arial Black"/>
                <a:cs typeface="Arial Black"/>
              </a:rPr>
              <a:t>$100</a:t>
            </a:r>
            <a:endParaRPr sz="24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spc="30" dirty="0">
                <a:latin typeface="Arial"/>
                <a:cs typeface="Arial"/>
              </a:rPr>
              <a:t>D</a:t>
            </a:r>
            <a:r>
              <a:rPr sz="1200" spc="-45" dirty="0">
                <a:latin typeface="Arial"/>
                <a:cs typeface="Arial"/>
              </a:rPr>
              <a:t>U</a:t>
            </a:r>
            <a:r>
              <a:rPr sz="1200" spc="20" dirty="0">
                <a:latin typeface="Arial"/>
                <a:cs typeface="Arial"/>
              </a:rPr>
              <a:t>A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105" dirty="0">
                <a:latin typeface="Arial"/>
                <a:cs typeface="Arial"/>
              </a:rPr>
              <a:t> </a:t>
            </a:r>
            <a:r>
              <a:rPr sz="1200" spc="-65" dirty="0">
                <a:latin typeface="Arial"/>
                <a:cs typeface="Arial"/>
              </a:rPr>
              <a:t>T</a:t>
            </a:r>
            <a:r>
              <a:rPr sz="1200" spc="20" dirty="0">
                <a:latin typeface="Arial"/>
                <a:cs typeface="Arial"/>
              </a:rPr>
              <a:t>EA</a:t>
            </a:r>
            <a:r>
              <a:rPr sz="1200" dirty="0">
                <a:latin typeface="Arial"/>
                <a:cs typeface="Arial"/>
              </a:rPr>
              <a:t>M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486271" y="2390520"/>
            <a:ext cx="1073785" cy="1210945"/>
            <a:chOff x="6486271" y="2390520"/>
            <a:chExt cx="1073785" cy="1210945"/>
          </a:xfrm>
        </p:grpSpPr>
        <p:sp>
          <p:nvSpPr>
            <p:cNvPr id="14" name="object 14"/>
            <p:cNvSpPr/>
            <p:nvPr/>
          </p:nvSpPr>
          <p:spPr>
            <a:xfrm>
              <a:off x="6491351" y="2395600"/>
              <a:ext cx="1063625" cy="1160145"/>
            </a:xfrm>
            <a:custGeom>
              <a:avLst/>
              <a:gdLst/>
              <a:ahLst/>
              <a:cxnLst/>
              <a:rect l="l" t="t" r="r" b="b"/>
              <a:pathLst>
                <a:path w="1063625" h="1160145">
                  <a:moveTo>
                    <a:pt x="0" y="0"/>
                  </a:moveTo>
                  <a:lnTo>
                    <a:pt x="1063498" y="1159764"/>
                  </a:lnTo>
                </a:path>
              </a:pathLst>
            </a:custGeom>
            <a:ln w="9534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91605" y="3307587"/>
              <a:ext cx="359122" cy="293471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620256" y="3476752"/>
            <a:ext cx="885825" cy="163195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2400" spc="-30" dirty="0">
                <a:solidFill>
                  <a:srgbClr val="006FC0"/>
                </a:solidFill>
                <a:latin typeface="Arial Black"/>
                <a:cs typeface="Arial Black"/>
              </a:rPr>
              <a:t>$200</a:t>
            </a:r>
            <a:endParaRPr sz="2400">
              <a:latin typeface="Arial Black"/>
              <a:cs typeface="Arial Black"/>
            </a:endParaRPr>
          </a:p>
          <a:p>
            <a:pPr marL="50165" marR="58419" algn="ctr">
              <a:lnSpc>
                <a:spcPts val="1430"/>
              </a:lnSpc>
              <a:spcBef>
                <a:spcPts val="180"/>
              </a:spcBef>
            </a:pPr>
            <a:r>
              <a:rPr sz="1200" spc="-15" dirty="0">
                <a:latin typeface="Arial"/>
                <a:cs typeface="Arial"/>
              </a:rPr>
              <a:t>BUILDERS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R</a:t>
            </a:r>
            <a:r>
              <a:rPr sz="1200" spc="20" dirty="0">
                <a:latin typeface="Arial"/>
                <a:cs typeface="Arial"/>
              </a:rPr>
              <a:t>E</a:t>
            </a:r>
            <a:r>
              <a:rPr sz="1200" spc="-90" dirty="0">
                <a:latin typeface="Arial"/>
                <a:cs typeface="Arial"/>
              </a:rPr>
              <a:t>W</a:t>
            </a:r>
            <a:r>
              <a:rPr sz="1200" spc="20" dirty="0">
                <a:latin typeface="Arial"/>
                <a:cs typeface="Arial"/>
              </a:rPr>
              <a:t>A</a:t>
            </a:r>
            <a:r>
              <a:rPr sz="1200" spc="-45" dirty="0">
                <a:latin typeface="Arial"/>
                <a:cs typeface="Arial"/>
              </a:rPr>
              <a:t>R</a:t>
            </a:r>
            <a:r>
              <a:rPr sz="1200" spc="30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S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2025"/>
              </a:lnSpc>
            </a:pPr>
            <a:r>
              <a:rPr sz="1800" dirty="0">
                <a:solidFill>
                  <a:srgbClr val="006FC0"/>
                </a:solidFill>
                <a:latin typeface="Arial Black"/>
                <a:cs typeface="Arial Black"/>
              </a:rPr>
              <a:t>+</a:t>
            </a:r>
            <a:endParaRPr sz="18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2400" spc="-30" dirty="0">
                <a:solidFill>
                  <a:srgbClr val="006FC0"/>
                </a:solidFill>
                <a:latin typeface="Arial Black"/>
                <a:cs typeface="Arial Black"/>
              </a:rPr>
              <a:t>$100</a:t>
            </a:r>
            <a:endParaRPr sz="24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1200" spc="25" dirty="0">
                <a:latin typeface="Arial"/>
                <a:cs typeface="Arial"/>
              </a:rPr>
              <a:t>D</a:t>
            </a:r>
            <a:r>
              <a:rPr sz="1200" spc="-50" dirty="0">
                <a:latin typeface="Arial"/>
                <a:cs typeface="Arial"/>
              </a:rPr>
              <a:t>U</a:t>
            </a:r>
            <a:r>
              <a:rPr sz="1200" spc="2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L</a:t>
            </a:r>
            <a:r>
              <a:rPr sz="1200" spc="-105" dirty="0">
                <a:latin typeface="Arial"/>
                <a:cs typeface="Arial"/>
              </a:rPr>
              <a:t> </a:t>
            </a:r>
            <a:r>
              <a:rPr sz="1200" spc="-60" dirty="0">
                <a:latin typeface="Arial"/>
                <a:cs typeface="Arial"/>
              </a:rPr>
              <a:t>T</a:t>
            </a:r>
            <a:r>
              <a:rPr sz="1200" spc="20" dirty="0">
                <a:latin typeface="Arial"/>
                <a:cs typeface="Arial"/>
              </a:rPr>
              <a:t>EA</a:t>
            </a:r>
            <a:r>
              <a:rPr sz="1200" dirty="0">
                <a:latin typeface="Arial"/>
                <a:cs typeface="Arial"/>
              </a:rPr>
              <a:t>M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486150" y="1562100"/>
            <a:ext cx="4714875" cy="2647950"/>
            <a:chOff x="3486150" y="1562100"/>
            <a:chExt cx="4714875" cy="2647950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86150" y="3552825"/>
              <a:ext cx="647700" cy="65722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95875" y="3552825"/>
              <a:ext cx="638175" cy="65722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53325" y="3543300"/>
              <a:ext cx="647700" cy="66675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43600" y="3543300"/>
              <a:ext cx="647700" cy="66675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95775" y="2667000"/>
              <a:ext cx="647700" cy="66675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80403" y="2798546"/>
              <a:ext cx="78556" cy="7855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511667" y="2886922"/>
              <a:ext cx="216535" cy="353695"/>
            </a:xfrm>
            <a:custGeom>
              <a:avLst/>
              <a:gdLst/>
              <a:ahLst/>
              <a:cxnLst/>
              <a:rect l="l" t="t" r="r" b="b"/>
              <a:pathLst>
                <a:path w="216535" h="353694">
                  <a:moveTo>
                    <a:pt x="108014" y="0"/>
                  </a:moveTo>
                  <a:lnTo>
                    <a:pt x="64194" y="8561"/>
                  </a:lnTo>
                  <a:lnTo>
                    <a:pt x="31422" y="29458"/>
                  </a:lnTo>
                  <a:lnTo>
                    <a:pt x="981" y="154166"/>
                  </a:lnTo>
                  <a:lnTo>
                    <a:pt x="981" y="155148"/>
                  </a:lnTo>
                  <a:lnTo>
                    <a:pt x="0" y="157112"/>
                  </a:lnTo>
                  <a:lnTo>
                    <a:pt x="28476" y="178715"/>
                  </a:lnTo>
                  <a:lnTo>
                    <a:pt x="36332" y="171841"/>
                  </a:lnTo>
                  <a:lnTo>
                    <a:pt x="58917" y="78556"/>
                  </a:lnTo>
                  <a:lnTo>
                    <a:pt x="58917" y="353502"/>
                  </a:lnTo>
                  <a:lnTo>
                    <a:pt x="98195" y="353502"/>
                  </a:lnTo>
                  <a:lnTo>
                    <a:pt x="98195" y="176751"/>
                  </a:lnTo>
                  <a:lnTo>
                    <a:pt x="117834" y="176751"/>
                  </a:lnTo>
                  <a:lnTo>
                    <a:pt x="117834" y="353502"/>
                  </a:lnTo>
                  <a:lnTo>
                    <a:pt x="157112" y="353502"/>
                  </a:lnTo>
                  <a:lnTo>
                    <a:pt x="157112" y="77574"/>
                  </a:lnTo>
                  <a:lnTo>
                    <a:pt x="179697" y="170859"/>
                  </a:lnTo>
                  <a:lnTo>
                    <a:pt x="187552" y="177733"/>
                  </a:lnTo>
                  <a:lnTo>
                    <a:pt x="196390" y="177733"/>
                  </a:lnTo>
                  <a:lnTo>
                    <a:pt x="204015" y="176183"/>
                  </a:lnTo>
                  <a:lnTo>
                    <a:pt x="210260" y="171964"/>
                  </a:lnTo>
                  <a:lnTo>
                    <a:pt x="214479" y="165719"/>
                  </a:lnTo>
                  <a:lnTo>
                    <a:pt x="216029" y="158094"/>
                  </a:lnTo>
                  <a:lnTo>
                    <a:pt x="216029" y="156130"/>
                  </a:lnTo>
                  <a:lnTo>
                    <a:pt x="215047" y="154166"/>
                  </a:lnTo>
                  <a:lnTo>
                    <a:pt x="215047" y="153184"/>
                  </a:lnTo>
                  <a:lnTo>
                    <a:pt x="186570" y="32404"/>
                  </a:lnTo>
                  <a:lnTo>
                    <a:pt x="151834" y="7993"/>
                  </a:lnTo>
                  <a:lnTo>
                    <a:pt x="116115" y="337"/>
                  </a:lnTo>
                  <a:lnTo>
                    <a:pt x="1080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71975" y="2771711"/>
              <a:ext cx="490537" cy="49053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191000" y="1800225"/>
              <a:ext cx="561975" cy="571500"/>
            </a:xfrm>
            <a:custGeom>
              <a:avLst/>
              <a:gdLst/>
              <a:ahLst/>
              <a:cxnLst/>
              <a:rect l="l" t="t" r="r" b="b"/>
              <a:pathLst>
                <a:path w="561975" h="571500">
                  <a:moveTo>
                    <a:pt x="281050" y="0"/>
                  </a:moveTo>
                  <a:lnTo>
                    <a:pt x="235469" y="3738"/>
                  </a:lnTo>
                  <a:lnTo>
                    <a:pt x="192227" y="14563"/>
                  </a:lnTo>
                  <a:lnTo>
                    <a:pt x="151903" y="31886"/>
                  </a:lnTo>
                  <a:lnTo>
                    <a:pt x="115077" y="55120"/>
                  </a:lnTo>
                  <a:lnTo>
                    <a:pt x="82327" y="83677"/>
                  </a:lnTo>
                  <a:lnTo>
                    <a:pt x="54234" y="116970"/>
                  </a:lnTo>
                  <a:lnTo>
                    <a:pt x="31375" y="154411"/>
                  </a:lnTo>
                  <a:lnTo>
                    <a:pt x="14330" y="195413"/>
                  </a:lnTo>
                  <a:lnTo>
                    <a:pt x="3679" y="239388"/>
                  </a:lnTo>
                  <a:lnTo>
                    <a:pt x="0" y="285750"/>
                  </a:lnTo>
                  <a:lnTo>
                    <a:pt x="3679" y="332111"/>
                  </a:lnTo>
                  <a:lnTo>
                    <a:pt x="14330" y="376086"/>
                  </a:lnTo>
                  <a:lnTo>
                    <a:pt x="31375" y="417088"/>
                  </a:lnTo>
                  <a:lnTo>
                    <a:pt x="54234" y="454529"/>
                  </a:lnTo>
                  <a:lnTo>
                    <a:pt x="82327" y="487822"/>
                  </a:lnTo>
                  <a:lnTo>
                    <a:pt x="115077" y="516379"/>
                  </a:lnTo>
                  <a:lnTo>
                    <a:pt x="151903" y="539613"/>
                  </a:lnTo>
                  <a:lnTo>
                    <a:pt x="192227" y="556936"/>
                  </a:lnTo>
                  <a:lnTo>
                    <a:pt x="235469" y="567761"/>
                  </a:lnTo>
                  <a:lnTo>
                    <a:pt x="281050" y="571500"/>
                  </a:lnTo>
                  <a:lnTo>
                    <a:pt x="326598" y="567761"/>
                  </a:lnTo>
                  <a:lnTo>
                    <a:pt x="369812" y="556936"/>
                  </a:lnTo>
                  <a:lnTo>
                    <a:pt x="410115" y="539613"/>
                  </a:lnTo>
                  <a:lnTo>
                    <a:pt x="446925" y="516379"/>
                  </a:lnTo>
                  <a:lnTo>
                    <a:pt x="479663" y="487822"/>
                  </a:lnTo>
                  <a:lnTo>
                    <a:pt x="507749" y="454529"/>
                  </a:lnTo>
                  <a:lnTo>
                    <a:pt x="530603" y="417088"/>
                  </a:lnTo>
                  <a:lnTo>
                    <a:pt x="547645" y="376086"/>
                  </a:lnTo>
                  <a:lnTo>
                    <a:pt x="558295" y="332111"/>
                  </a:lnTo>
                  <a:lnTo>
                    <a:pt x="561975" y="285750"/>
                  </a:lnTo>
                  <a:lnTo>
                    <a:pt x="558295" y="239388"/>
                  </a:lnTo>
                  <a:lnTo>
                    <a:pt x="547645" y="195413"/>
                  </a:lnTo>
                  <a:lnTo>
                    <a:pt x="530603" y="154411"/>
                  </a:lnTo>
                  <a:lnTo>
                    <a:pt x="507749" y="116970"/>
                  </a:lnTo>
                  <a:lnTo>
                    <a:pt x="479663" y="83677"/>
                  </a:lnTo>
                  <a:lnTo>
                    <a:pt x="446925" y="55120"/>
                  </a:lnTo>
                  <a:lnTo>
                    <a:pt x="410115" y="31886"/>
                  </a:lnTo>
                  <a:lnTo>
                    <a:pt x="369812" y="14563"/>
                  </a:lnTo>
                  <a:lnTo>
                    <a:pt x="326598" y="3738"/>
                  </a:lnTo>
                  <a:lnTo>
                    <a:pt x="281050" y="0"/>
                  </a:lnTo>
                  <a:close/>
                </a:path>
              </a:pathLst>
            </a:custGeom>
            <a:solidFill>
              <a:srgbClr val="D50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191000" y="1800225"/>
              <a:ext cx="561975" cy="571500"/>
            </a:xfrm>
            <a:custGeom>
              <a:avLst/>
              <a:gdLst/>
              <a:ahLst/>
              <a:cxnLst/>
              <a:rect l="l" t="t" r="r" b="b"/>
              <a:pathLst>
                <a:path w="561975" h="571500">
                  <a:moveTo>
                    <a:pt x="0" y="285750"/>
                  </a:moveTo>
                  <a:lnTo>
                    <a:pt x="3679" y="239388"/>
                  </a:lnTo>
                  <a:lnTo>
                    <a:pt x="14330" y="195413"/>
                  </a:lnTo>
                  <a:lnTo>
                    <a:pt x="31375" y="154411"/>
                  </a:lnTo>
                  <a:lnTo>
                    <a:pt x="54234" y="116970"/>
                  </a:lnTo>
                  <a:lnTo>
                    <a:pt x="82327" y="83677"/>
                  </a:lnTo>
                  <a:lnTo>
                    <a:pt x="115077" y="55120"/>
                  </a:lnTo>
                  <a:lnTo>
                    <a:pt x="151903" y="31886"/>
                  </a:lnTo>
                  <a:lnTo>
                    <a:pt x="192227" y="14563"/>
                  </a:lnTo>
                  <a:lnTo>
                    <a:pt x="235469" y="3738"/>
                  </a:lnTo>
                  <a:lnTo>
                    <a:pt x="281050" y="0"/>
                  </a:lnTo>
                  <a:lnTo>
                    <a:pt x="326598" y="3738"/>
                  </a:lnTo>
                  <a:lnTo>
                    <a:pt x="369812" y="14563"/>
                  </a:lnTo>
                  <a:lnTo>
                    <a:pt x="410115" y="31886"/>
                  </a:lnTo>
                  <a:lnTo>
                    <a:pt x="446925" y="55120"/>
                  </a:lnTo>
                  <a:lnTo>
                    <a:pt x="479663" y="83677"/>
                  </a:lnTo>
                  <a:lnTo>
                    <a:pt x="507749" y="116970"/>
                  </a:lnTo>
                  <a:lnTo>
                    <a:pt x="530603" y="154411"/>
                  </a:lnTo>
                  <a:lnTo>
                    <a:pt x="547645" y="195413"/>
                  </a:lnTo>
                  <a:lnTo>
                    <a:pt x="558295" y="239388"/>
                  </a:lnTo>
                  <a:lnTo>
                    <a:pt x="561975" y="285750"/>
                  </a:lnTo>
                  <a:lnTo>
                    <a:pt x="558295" y="332111"/>
                  </a:lnTo>
                  <a:lnTo>
                    <a:pt x="547645" y="376086"/>
                  </a:lnTo>
                  <a:lnTo>
                    <a:pt x="530603" y="417088"/>
                  </a:lnTo>
                  <a:lnTo>
                    <a:pt x="507749" y="454529"/>
                  </a:lnTo>
                  <a:lnTo>
                    <a:pt x="479663" y="487822"/>
                  </a:lnTo>
                  <a:lnTo>
                    <a:pt x="446925" y="516379"/>
                  </a:lnTo>
                  <a:lnTo>
                    <a:pt x="410115" y="539613"/>
                  </a:lnTo>
                  <a:lnTo>
                    <a:pt x="369812" y="556936"/>
                  </a:lnTo>
                  <a:lnTo>
                    <a:pt x="326598" y="567761"/>
                  </a:lnTo>
                  <a:lnTo>
                    <a:pt x="281050" y="571500"/>
                  </a:lnTo>
                  <a:lnTo>
                    <a:pt x="235469" y="567761"/>
                  </a:lnTo>
                  <a:lnTo>
                    <a:pt x="192227" y="556936"/>
                  </a:lnTo>
                  <a:lnTo>
                    <a:pt x="151903" y="539613"/>
                  </a:lnTo>
                  <a:lnTo>
                    <a:pt x="115077" y="516379"/>
                  </a:lnTo>
                  <a:lnTo>
                    <a:pt x="82327" y="487822"/>
                  </a:lnTo>
                  <a:lnTo>
                    <a:pt x="54234" y="454529"/>
                  </a:lnTo>
                  <a:lnTo>
                    <a:pt x="31375" y="417088"/>
                  </a:lnTo>
                  <a:lnTo>
                    <a:pt x="14330" y="376086"/>
                  </a:lnTo>
                  <a:lnTo>
                    <a:pt x="3679" y="332111"/>
                  </a:lnTo>
                  <a:lnTo>
                    <a:pt x="0" y="285750"/>
                  </a:lnTo>
                  <a:close/>
                </a:path>
              </a:pathLst>
            </a:custGeom>
            <a:ln w="19050">
              <a:solidFill>
                <a:srgbClr val="D500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48150" y="1847850"/>
              <a:ext cx="457200" cy="45720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81400" y="3648075"/>
              <a:ext cx="457200" cy="45720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181600" y="3638550"/>
              <a:ext cx="457200" cy="45720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19800" y="3638550"/>
              <a:ext cx="476250" cy="47625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29525" y="3638550"/>
              <a:ext cx="476250" cy="47625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34175" y="2638425"/>
              <a:ext cx="647700" cy="6667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19900" y="2733675"/>
              <a:ext cx="476250" cy="47625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95950" y="1562100"/>
              <a:ext cx="476250" cy="47625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134225" y="1771650"/>
              <a:ext cx="542925" cy="561975"/>
            </a:xfrm>
            <a:custGeom>
              <a:avLst/>
              <a:gdLst/>
              <a:ahLst/>
              <a:cxnLst/>
              <a:rect l="l" t="t" r="r" b="b"/>
              <a:pathLst>
                <a:path w="542925" h="561975">
                  <a:moveTo>
                    <a:pt x="271525" y="0"/>
                  </a:moveTo>
                  <a:lnTo>
                    <a:pt x="222711" y="4528"/>
                  </a:lnTo>
                  <a:lnTo>
                    <a:pt x="176770" y="17584"/>
                  </a:lnTo>
                  <a:lnTo>
                    <a:pt x="134469" y="38372"/>
                  </a:lnTo>
                  <a:lnTo>
                    <a:pt x="96574" y="66097"/>
                  </a:lnTo>
                  <a:lnTo>
                    <a:pt x="63850" y="99962"/>
                  </a:lnTo>
                  <a:lnTo>
                    <a:pt x="37065" y="139173"/>
                  </a:lnTo>
                  <a:lnTo>
                    <a:pt x="16984" y="182934"/>
                  </a:lnTo>
                  <a:lnTo>
                    <a:pt x="4373" y="230449"/>
                  </a:lnTo>
                  <a:lnTo>
                    <a:pt x="0" y="280924"/>
                  </a:lnTo>
                  <a:lnTo>
                    <a:pt x="4373" y="331436"/>
                  </a:lnTo>
                  <a:lnTo>
                    <a:pt x="16984" y="378981"/>
                  </a:lnTo>
                  <a:lnTo>
                    <a:pt x="37065" y="422764"/>
                  </a:lnTo>
                  <a:lnTo>
                    <a:pt x="63850" y="461990"/>
                  </a:lnTo>
                  <a:lnTo>
                    <a:pt x="96574" y="495866"/>
                  </a:lnTo>
                  <a:lnTo>
                    <a:pt x="134469" y="523597"/>
                  </a:lnTo>
                  <a:lnTo>
                    <a:pt x="176770" y="544388"/>
                  </a:lnTo>
                  <a:lnTo>
                    <a:pt x="222711" y="557446"/>
                  </a:lnTo>
                  <a:lnTo>
                    <a:pt x="271525" y="561975"/>
                  </a:lnTo>
                  <a:lnTo>
                    <a:pt x="320302" y="557446"/>
                  </a:lnTo>
                  <a:lnTo>
                    <a:pt x="366213" y="544388"/>
                  </a:lnTo>
                  <a:lnTo>
                    <a:pt x="408493" y="523597"/>
                  </a:lnTo>
                  <a:lnTo>
                    <a:pt x="446372" y="495866"/>
                  </a:lnTo>
                  <a:lnTo>
                    <a:pt x="479085" y="461990"/>
                  </a:lnTo>
                  <a:lnTo>
                    <a:pt x="505864" y="422764"/>
                  </a:lnTo>
                  <a:lnTo>
                    <a:pt x="525942" y="378981"/>
                  </a:lnTo>
                  <a:lnTo>
                    <a:pt x="538551" y="331436"/>
                  </a:lnTo>
                  <a:lnTo>
                    <a:pt x="542925" y="280924"/>
                  </a:lnTo>
                  <a:lnTo>
                    <a:pt x="538551" y="230449"/>
                  </a:lnTo>
                  <a:lnTo>
                    <a:pt x="525942" y="182934"/>
                  </a:lnTo>
                  <a:lnTo>
                    <a:pt x="505864" y="139173"/>
                  </a:lnTo>
                  <a:lnTo>
                    <a:pt x="479085" y="99962"/>
                  </a:lnTo>
                  <a:lnTo>
                    <a:pt x="446372" y="66097"/>
                  </a:lnTo>
                  <a:lnTo>
                    <a:pt x="408493" y="38372"/>
                  </a:lnTo>
                  <a:lnTo>
                    <a:pt x="366213" y="17584"/>
                  </a:lnTo>
                  <a:lnTo>
                    <a:pt x="320302" y="4528"/>
                  </a:lnTo>
                  <a:lnTo>
                    <a:pt x="271525" y="0"/>
                  </a:lnTo>
                  <a:close/>
                </a:path>
              </a:pathLst>
            </a:custGeom>
            <a:solidFill>
              <a:srgbClr val="0E6F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134225" y="1771650"/>
              <a:ext cx="542925" cy="561975"/>
            </a:xfrm>
            <a:custGeom>
              <a:avLst/>
              <a:gdLst/>
              <a:ahLst/>
              <a:cxnLst/>
              <a:rect l="l" t="t" r="r" b="b"/>
              <a:pathLst>
                <a:path w="542925" h="561975">
                  <a:moveTo>
                    <a:pt x="0" y="280924"/>
                  </a:moveTo>
                  <a:lnTo>
                    <a:pt x="4373" y="230449"/>
                  </a:lnTo>
                  <a:lnTo>
                    <a:pt x="16984" y="182934"/>
                  </a:lnTo>
                  <a:lnTo>
                    <a:pt x="37065" y="139173"/>
                  </a:lnTo>
                  <a:lnTo>
                    <a:pt x="63850" y="99962"/>
                  </a:lnTo>
                  <a:lnTo>
                    <a:pt x="96574" y="66097"/>
                  </a:lnTo>
                  <a:lnTo>
                    <a:pt x="134469" y="38372"/>
                  </a:lnTo>
                  <a:lnTo>
                    <a:pt x="176770" y="17584"/>
                  </a:lnTo>
                  <a:lnTo>
                    <a:pt x="222711" y="4528"/>
                  </a:lnTo>
                  <a:lnTo>
                    <a:pt x="271525" y="0"/>
                  </a:lnTo>
                  <a:lnTo>
                    <a:pt x="320302" y="4528"/>
                  </a:lnTo>
                  <a:lnTo>
                    <a:pt x="366213" y="17584"/>
                  </a:lnTo>
                  <a:lnTo>
                    <a:pt x="408493" y="38372"/>
                  </a:lnTo>
                  <a:lnTo>
                    <a:pt x="446372" y="66097"/>
                  </a:lnTo>
                  <a:lnTo>
                    <a:pt x="479085" y="99962"/>
                  </a:lnTo>
                  <a:lnTo>
                    <a:pt x="505864" y="139173"/>
                  </a:lnTo>
                  <a:lnTo>
                    <a:pt x="525942" y="182934"/>
                  </a:lnTo>
                  <a:lnTo>
                    <a:pt x="538551" y="230449"/>
                  </a:lnTo>
                  <a:lnTo>
                    <a:pt x="542925" y="280924"/>
                  </a:lnTo>
                  <a:lnTo>
                    <a:pt x="538551" y="331436"/>
                  </a:lnTo>
                  <a:lnTo>
                    <a:pt x="525942" y="378981"/>
                  </a:lnTo>
                  <a:lnTo>
                    <a:pt x="505864" y="422764"/>
                  </a:lnTo>
                  <a:lnTo>
                    <a:pt x="479085" y="461990"/>
                  </a:lnTo>
                  <a:lnTo>
                    <a:pt x="446372" y="495866"/>
                  </a:lnTo>
                  <a:lnTo>
                    <a:pt x="408493" y="523597"/>
                  </a:lnTo>
                  <a:lnTo>
                    <a:pt x="366213" y="544388"/>
                  </a:lnTo>
                  <a:lnTo>
                    <a:pt x="320302" y="557446"/>
                  </a:lnTo>
                  <a:lnTo>
                    <a:pt x="271525" y="561975"/>
                  </a:lnTo>
                  <a:lnTo>
                    <a:pt x="222711" y="557446"/>
                  </a:lnTo>
                  <a:lnTo>
                    <a:pt x="176770" y="544388"/>
                  </a:lnTo>
                  <a:lnTo>
                    <a:pt x="134469" y="523597"/>
                  </a:lnTo>
                  <a:lnTo>
                    <a:pt x="96574" y="495866"/>
                  </a:lnTo>
                  <a:lnTo>
                    <a:pt x="63850" y="461990"/>
                  </a:lnTo>
                  <a:lnTo>
                    <a:pt x="37065" y="422764"/>
                  </a:lnTo>
                  <a:lnTo>
                    <a:pt x="16984" y="378981"/>
                  </a:lnTo>
                  <a:lnTo>
                    <a:pt x="4373" y="331436"/>
                  </a:lnTo>
                  <a:lnTo>
                    <a:pt x="0" y="280924"/>
                  </a:lnTo>
                  <a:close/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72325" y="1809750"/>
              <a:ext cx="457200" cy="4572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1450" y="1390650"/>
            <a:ext cx="11849100" cy="2000250"/>
            <a:chOff x="171450" y="1390650"/>
            <a:chExt cx="11849100" cy="20002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69303" y="2255295"/>
              <a:ext cx="1715141" cy="7450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450" y="2886075"/>
              <a:ext cx="11849100" cy="1714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86600" y="1390650"/>
              <a:ext cx="3076575" cy="20002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96150" y="1600200"/>
              <a:ext cx="2476500" cy="14001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76600" y="1409700"/>
              <a:ext cx="2828925" cy="18573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86150" y="1619250"/>
              <a:ext cx="2228850" cy="12573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24350" y="1428750"/>
              <a:ext cx="2886075" cy="188595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33900" y="1638300"/>
              <a:ext cx="2286000" cy="1285875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71855" y="957897"/>
            <a:ext cx="6654165" cy="6858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spc="30" dirty="0">
                <a:solidFill>
                  <a:srgbClr val="000000"/>
                </a:solidFill>
              </a:rPr>
              <a:t>ENTRUST</a:t>
            </a:r>
            <a:r>
              <a:rPr sz="2750" spc="50" dirty="0">
                <a:solidFill>
                  <a:srgbClr val="000000"/>
                </a:solidFill>
              </a:rPr>
              <a:t> </a:t>
            </a:r>
            <a:r>
              <a:rPr sz="2750" spc="30" dirty="0">
                <a:solidFill>
                  <a:srgbClr val="000000"/>
                </a:solidFill>
              </a:rPr>
              <a:t>ENZACTA</a:t>
            </a:r>
            <a:endParaRPr sz="2750"/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550" spc="25" dirty="0">
                <a:solidFill>
                  <a:srgbClr val="BEBEBE"/>
                </a:solidFill>
              </a:rPr>
              <a:t>THE</a:t>
            </a:r>
            <a:r>
              <a:rPr sz="1550" spc="65" dirty="0">
                <a:solidFill>
                  <a:srgbClr val="BEBEBE"/>
                </a:solidFill>
              </a:rPr>
              <a:t> </a:t>
            </a:r>
            <a:r>
              <a:rPr sz="1550" spc="5" dirty="0">
                <a:solidFill>
                  <a:srgbClr val="BEBEBE"/>
                </a:solidFill>
              </a:rPr>
              <a:t>PREMIERE</a:t>
            </a:r>
            <a:r>
              <a:rPr sz="1550" spc="210" dirty="0">
                <a:solidFill>
                  <a:srgbClr val="BEBEBE"/>
                </a:solidFill>
              </a:rPr>
              <a:t> </a:t>
            </a:r>
            <a:r>
              <a:rPr sz="1550" spc="15" dirty="0">
                <a:solidFill>
                  <a:srgbClr val="BEBEBE"/>
                </a:solidFill>
              </a:rPr>
              <a:t>HEALTH</a:t>
            </a:r>
            <a:r>
              <a:rPr sz="1550" spc="114" dirty="0">
                <a:solidFill>
                  <a:srgbClr val="BEBEBE"/>
                </a:solidFill>
              </a:rPr>
              <a:t> </a:t>
            </a:r>
            <a:r>
              <a:rPr sz="1550" spc="20" dirty="0">
                <a:solidFill>
                  <a:srgbClr val="BEBEBE"/>
                </a:solidFill>
              </a:rPr>
              <a:t>COMPANY</a:t>
            </a:r>
            <a:r>
              <a:rPr sz="1550" spc="204" dirty="0">
                <a:solidFill>
                  <a:srgbClr val="BEBEBE"/>
                </a:solidFill>
              </a:rPr>
              <a:t> </a:t>
            </a:r>
            <a:r>
              <a:rPr sz="1550" spc="25" dirty="0">
                <a:solidFill>
                  <a:srgbClr val="BEBEBE"/>
                </a:solidFill>
              </a:rPr>
              <a:t>MAKING</a:t>
            </a:r>
            <a:r>
              <a:rPr sz="1550" spc="40" dirty="0">
                <a:solidFill>
                  <a:srgbClr val="BEBEBE"/>
                </a:solidFill>
              </a:rPr>
              <a:t> </a:t>
            </a:r>
            <a:r>
              <a:rPr sz="1550" spc="20" dirty="0">
                <a:solidFill>
                  <a:srgbClr val="BEBEBE"/>
                </a:solidFill>
              </a:rPr>
              <a:t>A</a:t>
            </a:r>
            <a:r>
              <a:rPr sz="1550" spc="55" dirty="0">
                <a:solidFill>
                  <a:srgbClr val="BEBEBE"/>
                </a:solidFill>
              </a:rPr>
              <a:t> </a:t>
            </a:r>
            <a:r>
              <a:rPr sz="1550" spc="10" dirty="0">
                <a:solidFill>
                  <a:srgbClr val="BEBEBE"/>
                </a:solidFill>
              </a:rPr>
              <a:t>DIFFERENCE</a:t>
            </a:r>
            <a:endParaRPr sz="1550"/>
          </a:p>
        </p:txBody>
      </p:sp>
      <p:sp>
        <p:nvSpPr>
          <p:cNvPr id="12" name="object 12"/>
          <p:cNvSpPr txBox="1"/>
          <p:nvPr/>
        </p:nvSpPr>
        <p:spPr>
          <a:xfrm>
            <a:off x="461962" y="3244786"/>
            <a:ext cx="1738630" cy="18268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3340">
              <a:lnSpc>
                <a:spcPct val="99500"/>
              </a:lnSpc>
              <a:spcBef>
                <a:spcPts val="110"/>
              </a:spcBef>
            </a:pP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r>
              <a:rPr sz="1200" b="1" spc="-35" dirty="0">
                <a:solidFill>
                  <a:srgbClr val="AC1A96"/>
                </a:solidFill>
                <a:latin typeface="Arial"/>
                <a:cs typeface="Arial"/>
              </a:rPr>
              <a:t>l</a:t>
            </a:r>
            <a:r>
              <a:rPr sz="1200" b="1" spc="-30" dirty="0">
                <a:solidFill>
                  <a:srgbClr val="AC1A96"/>
                </a:solidFill>
                <a:latin typeface="Arial"/>
                <a:cs typeface="Arial"/>
              </a:rPr>
              <a:t>f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r>
              <a:rPr sz="1200" b="1" spc="4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AC1A96"/>
                </a:solidFill>
                <a:latin typeface="Arial"/>
                <a:cs typeface="Arial"/>
              </a:rPr>
              <a:t>PX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P</a:t>
            </a:r>
            <a:r>
              <a:rPr sz="1200" b="1" spc="-9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AC1A96"/>
                </a:solidFill>
                <a:latin typeface="Arial"/>
                <a:cs typeface="Arial"/>
              </a:rPr>
              <a:t>F</a:t>
            </a:r>
            <a:r>
              <a:rPr sz="1200" b="1" spc="-40" dirty="0">
                <a:solidFill>
                  <a:srgbClr val="AC1A96"/>
                </a:solidFill>
                <a:latin typeface="Arial"/>
                <a:cs typeface="Arial"/>
              </a:rPr>
              <a:t>O</a:t>
            </a:r>
            <a:r>
              <a:rPr sz="1200" b="1" spc="30" dirty="0">
                <a:solidFill>
                  <a:srgbClr val="AC1A96"/>
                </a:solidFill>
                <a:latin typeface="Arial"/>
                <a:cs typeface="Arial"/>
              </a:rPr>
              <a:t>R</a:t>
            </a:r>
            <a:r>
              <a:rPr sz="1200" b="1" spc="10" dirty="0">
                <a:solidFill>
                  <a:srgbClr val="AC1A96"/>
                </a:solidFill>
                <a:latin typeface="Arial"/>
                <a:cs typeface="Arial"/>
              </a:rPr>
              <a:t>T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E</a:t>
            </a:r>
            <a:r>
              <a:rPr sz="1200" b="1" spc="-1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-35" dirty="0">
                <a:solidFill>
                  <a:srgbClr val="AC1A96"/>
                </a:solidFill>
                <a:latin typeface="Arial"/>
                <a:cs typeface="Arial"/>
              </a:rPr>
              <a:t>I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s  </a:t>
            </a:r>
            <a:r>
              <a:rPr sz="1200" b="1" spc="-5" dirty="0">
                <a:solidFill>
                  <a:srgbClr val="AC1A96"/>
                </a:solidFill>
                <a:latin typeface="Arial"/>
                <a:cs typeface="Arial"/>
              </a:rPr>
              <a:t>Introduced</a:t>
            </a:r>
            <a:r>
              <a:rPr sz="1200" b="1" spc="3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050" spc="-40" dirty="0">
                <a:solidFill>
                  <a:srgbClr val="A6A6A6"/>
                </a:solidFill>
                <a:latin typeface="Arial"/>
                <a:cs typeface="Arial"/>
              </a:rPr>
              <a:t>Next </a:t>
            </a:r>
            <a:r>
              <a:rPr sz="1050" spc="-3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gene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b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spc="-90" dirty="0">
                <a:solidFill>
                  <a:srgbClr val="A6A6A6"/>
                </a:solidFill>
                <a:latin typeface="Arial"/>
                <a:cs typeface="Arial"/>
              </a:rPr>
              <a:t>w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ce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f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m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il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y 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with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significant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amounts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of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polysaccharide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peptides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introduced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with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alfa </a:t>
            </a:r>
            <a:r>
              <a:rPr sz="1050" spc="-45" dirty="0">
                <a:solidFill>
                  <a:srgbClr val="A6A6A6"/>
                </a:solidFill>
                <a:latin typeface="Arial"/>
                <a:cs typeface="Arial"/>
              </a:rPr>
              <a:t>PXP </a:t>
            </a:r>
            <a:r>
              <a:rPr sz="1050" spc="-4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FORTE.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The</a:t>
            </a:r>
            <a:r>
              <a:rPr sz="1050" spc="-6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“X”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in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45" dirty="0">
                <a:solidFill>
                  <a:srgbClr val="A6A6A6"/>
                </a:solidFill>
                <a:latin typeface="Arial"/>
                <a:cs typeface="Arial"/>
              </a:rPr>
              <a:t>PXP</a:t>
            </a: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99300"/>
              </a:lnSpc>
              <a:spcBef>
                <a:spcPts val="25"/>
              </a:spcBef>
            </a:pP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sy</a:t>
            </a:r>
            <a:r>
              <a:rPr sz="1050" spc="-50" dirty="0">
                <a:solidFill>
                  <a:srgbClr val="A6A6A6"/>
                </a:solidFill>
                <a:latin typeface="Arial"/>
                <a:cs typeface="Arial"/>
              </a:rPr>
              <a:t>m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bo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li</a:t>
            </a:r>
            <a:r>
              <a:rPr sz="1050" spc="-75" dirty="0">
                <a:solidFill>
                  <a:srgbClr val="A6A6A6"/>
                </a:solidFill>
                <a:latin typeface="Arial"/>
                <a:cs typeface="Arial"/>
              </a:rPr>
              <a:t>z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g</a:t>
            </a:r>
            <a:r>
              <a:rPr sz="1050" spc="9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h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 “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X</a:t>
            </a:r>
            <a:r>
              <a:rPr sz="1050" spc="-9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30" dirty="0">
                <a:solidFill>
                  <a:srgbClr val="A6A6A6"/>
                </a:solidFill>
                <a:latin typeface="Arial"/>
                <a:cs typeface="Arial"/>
              </a:rPr>
              <a:t>F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r”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. 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This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is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an 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example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of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ENZACTA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and </a:t>
            </a:r>
            <a:r>
              <a:rPr sz="1050" spc="-35" dirty="0">
                <a:solidFill>
                  <a:srgbClr val="A6A6A6"/>
                </a:solidFill>
                <a:latin typeface="Arial"/>
                <a:cs typeface="Arial"/>
              </a:rPr>
              <a:t>KAIZEN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at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its </a:t>
            </a:r>
            <a:r>
              <a:rPr sz="1050" spc="-28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best.</a:t>
            </a:r>
            <a:endParaRPr sz="10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60265" y="3248977"/>
            <a:ext cx="1811020" cy="1807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sz="1200" b="1" spc="20" dirty="0">
                <a:solidFill>
                  <a:srgbClr val="AC1A96"/>
                </a:solidFill>
                <a:latin typeface="Arial"/>
                <a:cs typeface="Arial"/>
              </a:rPr>
              <a:t>E</a:t>
            </a:r>
            <a:r>
              <a:rPr sz="1200" b="1" spc="30" dirty="0">
                <a:solidFill>
                  <a:srgbClr val="AC1A96"/>
                </a:solidFill>
                <a:latin typeface="Arial"/>
                <a:cs typeface="Arial"/>
              </a:rPr>
              <a:t>N</a:t>
            </a:r>
            <a:r>
              <a:rPr sz="1200" b="1" spc="-65" dirty="0">
                <a:solidFill>
                  <a:srgbClr val="AC1A96"/>
                </a:solidFill>
                <a:latin typeface="Arial"/>
                <a:cs typeface="Arial"/>
              </a:rPr>
              <a:t>Z</a:t>
            </a:r>
            <a:r>
              <a:rPr sz="1200" b="1" spc="-45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r>
              <a:rPr sz="1200" b="1" spc="30" dirty="0">
                <a:solidFill>
                  <a:srgbClr val="AC1A96"/>
                </a:solidFill>
                <a:latin typeface="Arial"/>
                <a:cs typeface="Arial"/>
              </a:rPr>
              <a:t>C</a:t>
            </a:r>
            <a:r>
              <a:rPr sz="1200" b="1" spc="10" dirty="0">
                <a:solidFill>
                  <a:srgbClr val="AC1A96"/>
                </a:solidFill>
                <a:latin typeface="Arial"/>
                <a:cs typeface="Arial"/>
              </a:rPr>
              <a:t>T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r>
              <a:rPr sz="1200" b="1" spc="-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30" dirty="0">
                <a:solidFill>
                  <a:srgbClr val="AC1A96"/>
                </a:solidFill>
                <a:latin typeface="Arial"/>
                <a:cs typeface="Arial"/>
              </a:rPr>
              <a:t>U</a:t>
            </a:r>
            <a:r>
              <a:rPr sz="1200" b="1" spc="20" dirty="0">
                <a:solidFill>
                  <a:srgbClr val="AC1A96"/>
                </a:solidFill>
                <a:latin typeface="Arial"/>
                <a:cs typeface="Arial"/>
              </a:rPr>
              <a:t>S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r>
              <a:rPr sz="1200" b="1" spc="-8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-40" dirty="0">
                <a:solidFill>
                  <a:srgbClr val="AC1A96"/>
                </a:solidFill>
                <a:latin typeface="Arial"/>
                <a:cs typeface="Arial"/>
              </a:rPr>
              <a:t>O</a:t>
            </a:r>
            <a:r>
              <a:rPr sz="1200" b="1" spc="10" dirty="0">
                <a:solidFill>
                  <a:srgbClr val="AC1A96"/>
                </a:solidFill>
                <a:latin typeface="Arial"/>
                <a:cs typeface="Arial"/>
              </a:rPr>
              <a:t>p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e</a:t>
            </a:r>
            <a:r>
              <a:rPr sz="1200" b="1" spc="10" dirty="0">
                <a:solidFill>
                  <a:srgbClr val="AC1A96"/>
                </a:solidFill>
                <a:latin typeface="Arial"/>
                <a:cs typeface="Arial"/>
              </a:rPr>
              <a:t>n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s</a:t>
            </a:r>
            <a:endParaRPr sz="1200">
              <a:latin typeface="Arial"/>
              <a:cs typeface="Arial"/>
            </a:endParaRPr>
          </a:p>
          <a:p>
            <a:pPr marL="12700" marR="52069">
              <a:lnSpc>
                <a:spcPct val="99400"/>
              </a:lnSpc>
            </a:pP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With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significant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presence</a:t>
            </a:r>
            <a:r>
              <a:rPr sz="1050" spc="-6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in </a:t>
            </a:r>
            <a:r>
              <a:rPr sz="1050" spc="-28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Mexico,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Asia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and Europe,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it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was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time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to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enter the </a:t>
            </a:r>
            <a:r>
              <a:rPr sz="1050" spc="-45" dirty="0">
                <a:solidFill>
                  <a:srgbClr val="A6A6A6"/>
                </a:solidFill>
                <a:latin typeface="Arial"/>
                <a:cs typeface="Arial"/>
              </a:rPr>
              <a:t>US </a:t>
            </a:r>
            <a:r>
              <a:rPr sz="1050" spc="-4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market.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Not</a:t>
            </a:r>
            <a:r>
              <a:rPr sz="1050" spc="8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only 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would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this</a:t>
            </a: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100200"/>
              </a:lnSpc>
              <a:spcBef>
                <a:spcPts val="15"/>
              </a:spcBef>
            </a:pP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bring opportunity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to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the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English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speaking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community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but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also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the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Spanish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speaking </a:t>
            </a:r>
            <a:r>
              <a:rPr sz="1050" spc="-27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mm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un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y</a:t>
            </a:r>
            <a:r>
              <a:rPr sz="1050" spc="8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90" dirty="0">
                <a:solidFill>
                  <a:srgbClr val="A6A6A6"/>
                </a:solidFill>
                <a:latin typeface="Arial"/>
                <a:cs typeface="Arial"/>
              </a:rPr>
              <a:t>w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ll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.</a:t>
            </a:r>
            <a:r>
              <a:rPr sz="1050" spc="8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-90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050" spc="-45" dirty="0">
                <a:solidFill>
                  <a:srgbClr val="A6A6A6"/>
                </a:solidFill>
                <a:latin typeface="Arial"/>
                <a:cs typeface="Arial"/>
              </a:rPr>
              <a:t>Z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C</a:t>
            </a:r>
            <a:r>
              <a:rPr sz="1050" spc="30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  </a:t>
            </a:r>
            <a:r>
              <a:rPr sz="1050" spc="-40" dirty="0">
                <a:solidFill>
                  <a:srgbClr val="A6A6A6"/>
                </a:solidFill>
                <a:latin typeface="Arial"/>
                <a:cs typeface="Arial"/>
              </a:rPr>
              <a:t>USA</a:t>
            </a:r>
            <a:r>
              <a:rPr sz="1050" spc="-3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located itself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in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Spring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Park,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Minnesota.</a:t>
            </a:r>
            <a:endParaRPr sz="10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60265" y="5194617"/>
            <a:ext cx="1804035" cy="1187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600"/>
              </a:lnSpc>
              <a:spcBef>
                <a:spcPts val="105"/>
              </a:spcBef>
            </a:pPr>
            <a:r>
              <a:rPr sz="1200" b="1" spc="-5" dirty="0">
                <a:solidFill>
                  <a:srgbClr val="AC1A96"/>
                </a:solidFill>
                <a:latin typeface="Arial"/>
                <a:cs typeface="Arial"/>
              </a:rPr>
              <a:t>ENZACTA </a:t>
            </a:r>
            <a:r>
              <a:rPr sz="1200" b="1" spc="-15" dirty="0">
                <a:solidFill>
                  <a:srgbClr val="AC1A96"/>
                </a:solidFill>
                <a:latin typeface="Arial"/>
                <a:cs typeface="Arial"/>
              </a:rPr>
              <a:t>Guatemala </a:t>
            </a:r>
            <a:r>
              <a:rPr sz="1200" b="1" spc="-1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AC1A96"/>
                </a:solidFill>
                <a:latin typeface="Arial"/>
                <a:cs typeface="Arial"/>
              </a:rPr>
              <a:t>Opens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ENZACTA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is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on the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move!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Market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expansion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has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become a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major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source of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growth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and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Guatemala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has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provided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gateway</a:t>
            </a:r>
            <a:r>
              <a:rPr sz="1050" spc="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to</a:t>
            </a:r>
            <a:r>
              <a:rPr sz="1050" spc="-6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Central </a:t>
            </a:r>
            <a:r>
              <a:rPr sz="1050" spc="-28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America.</a:t>
            </a:r>
            <a:endParaRPr sz="10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67675" y="5023104"/>
            <a:ext cx="1734820" cy="118745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 marR="172720">
              <a:lnSpc>
                <a:spcPct val="99000"/>
              </a:lnSpc>
              <a:spcBef>
                <a:spcPts val="115"/>
              </a:spcBef>
            </a:pPr>
            <a:r>
              <a:rPr sz="1200" b="1" spc="-5" dirty="0">
                <a:solidFill>
                  <a:srgbClr val="AC1A96"/>
                </a:solidFill>
                <a:latin typeface="Arial"/>
                <a:cs typeface="Arial"/>
              </a:rPr>
              <a:t>ENZACTA </a:t>
            </a:r>
            <a:r>
              <a:rPr sz="1200" b="1" spc="10" dirty="0">
                <a:solidFill>
                  <a:srgbClr val="AC1A96"/>
                </a:solidFill>
                <a:latin typeface="Arial"/>
                <a:cs typeface="Arial"/>
              </a:rPr>
              <a:t>Ecuador </a:t>
            </a:r>
            <a:r>
              <a:rPr sz="1200" b="1" spc="1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Opens</a:t>
            </a:r>
            <a:r>
              <a:rPr sz="1200" b="1" spc="33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true 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example 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f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spc="-50" dirty="0">
                <a:solidFill>
                  <a:srgbClr val="A6A6A6"/>
                </a:solidFill>
                <a:latin typeface="Arial"/>
                <a:cs typeface="Arial"/>
              </a:rPr>
              <a:t>m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pa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ss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on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!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-85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050" spc="-45" dirty="0">
                <a:solidFill>
                  <a:srgbClr val="A6A6A6"/>
                </a:solidFill>
                <a:latin typeface="Arial"/>
                <a:cs typeface="Arial"/>
              </a:rPr>
              <a:t>Z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C</a:t>
            </a:r>
            <a:r>
              <a:rPr sz="1050" spc="30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101400"/>
              </a:lnSpc>
            </a:pPr>
            <a:r>
              <a:rPr sz="1050" spc="25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pond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spc="-50" dirty="0">
                <a:solidFill>
                  <a:srgbClr val="A6A6A6"/>
                </a:solidFill>
                <a:latin typeface="Arial"/>
                <a:cs typeface="Arial"/>
              </a:rPr>
              <a:t> m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25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k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25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eque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 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for</a:t>
            </a:r>
            <a:r>
              <a:rPr sz="1050" spc="-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ENZACTA</a:t>
            </a:r>
            <a:r>
              <a:rPr sz="1050" spc="1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45" dirty="0">
                <a:solidFill>
                  <a:srgbClr val="A6A6A6"/>
                </a:solidFill>
                <a:latin typeface="Arial"/>
                <a:cs typeface="Arial"/>
              </a:rPr>
              <a:t>PXP</a:t>
            </a:r>
            <a:r>
              <a:rPr sz="1050" spc="12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FORTE</a:t>
            </a:r>
            <a:endParaRPr sz="1050">
              <a:latin typeface="Arial"/>
              <a:cs typeface="Arial"/>
            </a:endParaRPr>
          </a:p>
          <a:p>
            <a:pPr marL="12700" marR="304165">
              <a:lnSpc>
                <a:spcPts val="1200"/>
              </a:lnSpc>
              <a:spcBef>
                <a:spcPts val="105"/>
              </a:spcBef>
            </a:pP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an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d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p</a:t>
            </a:r>
            <a:r>
              <a:rPr sz="1050" spc="25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oud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y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opene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d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h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e 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doors.</a:t>
            </a:r>
            <a:endParaRPr sz="10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60600" y="3245103"/>
            <a:ext cx="1773555" cy="14827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9850">
              <a:lnSpc>
                <a:spcPct val="100200"/>
              </a:lnSpc>
              <a:spcBef>
                <a:spcPts val="95"/>
              </a:spcBef>
            </a:pPr>
            <a:r>
              <a:rPr sz="1200" b="1" spc="-15" dirty="0">
                <a:solidFill>
                  <a:srgbClr val="AC1A96"/>
                </a:solidFill>
                <a:latin typeface="Arial"/>
                <a:cs typeface="Arial"/>
              </a:rPr>
              <a:t>alfa </a:t>
            </a:r>
            <a:r>
              <a:rPr sz="1200" b="1" spc="10" dirty="0">
                <a:solidFill>
                  <a:srgbClr val="AC1A96"/>
                </a:solidFill>
                <a:latin typeface="Arial"/>
                <a:cs typeface="Arial"/>
              </a:rPr>
              <a:t>B12 </a:t>
            </a:r>
            <a:r>
              <a:rPr sz="1200" b="1" spc="-20" dirty="0">
                <a:solidFill>
                  <a:srgbClr val="AC1A96"/>
                </a:solidFill>
                <a:latin typeface="Arial"/>
                <a:cs typeface="Arial"/>
              </a:rPr>
              <a:t>Is </a:t>
            </a:r>
            <a:r>
              <a:rPr sz="1200" b="1" spc="5" dirty="0">
                <a:solidFill>
                  <a:srgbClr val="AC1A96"/>
                </a:solidFill>
                <a:latin typeface="Arial"/>
                <a:cs typeface="Arial"/>
              </a:rPr>
              <a:t>Launched </a:t>
            </a:r>
            <a:r>
              <a:rPr sz="1200" b="1" spc="1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050" spc="30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h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popu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-4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v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ta</a:t>
            </a:r>
            <a:r>
              <a:rPr sz="1050" spc="-50" dirty="0">
                <a:solidFill>
                  <a:srgbClr val="A6A6A6"/>
                </a:solidFill>
                <a:latin typeface="Arial"/>
                <a:cs typeface="Arial"/>
              </a:rPr>
              <a:t>m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B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1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2 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and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is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second</a:t>
            </a:r>
            <a:r>
              <a:rPr sz="1050" spc="-6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with</a:t>
            </a:r>
            <a:r>
              <a:rPr sz="1050" spc="8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the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latest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205"/>
              </a:lnSpc>
            </a:pP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ub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li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ngua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050" spc="-8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te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c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hno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og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y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0" dirty="0">
                <a:solidFill>
                  <a:srgbClr val="A6A6A6"/>
                </a:solidFill>
                <a:latin typeface="Arial"/>
                <a:cs typeface="Arial"/>
              </a:rPr>
              <a:t>m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k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g</a:t>
            </a:r>
            <a:endParaRPr sz="1050">
              <a:latin typeface="Arial"/>
              <a:cs typeface="Arial"/>
            </a:endParaRPr>
          </a:p>
          <a:p>
            <a:pPr marL="12700" marR="52705">
              <a:lnSpc>
                <a:spcPct val="99800"/>
              </a:lnSpc>
              <a:spcBef>
                <a:spcPts val="20"/>
              </a:spcBef>
            </a:pP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0" dirty="0">
                <a:solidFill>
                  <a:srgbClr val="A6A6A6"/>
                </a:solidFill>
                <a:latin typeface="Arial"/>
                <a:cs typeface="Arial"/>
              </a:rPr>
              <a:t>m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 r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ead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il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y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ab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be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d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an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d 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one of the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most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powerful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vitamin 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complexes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that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uppo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ant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25" dirty="0">
                <a:solidFill>
                  <a:srgbClr val="A6A6A6"/>
                </a:solidFill>
                <a:latin typeface="Arial"/>
                <a:cs typeface="Arial"/>
              </a:rPr>
              <a:t>-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ag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g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an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d  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memory</a:t>
            </a:r>
            <a:endParaRPr sz="10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055606" y="5704204"/>
            <a:ext cx="1543685" cy="873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100"/>
              </a:spcBef>
            </a:pP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ENZACTA </a:t>
            </a:r>
            <a:r>
              <a:rPr sz="1200" b="1" spc="-5" dirty="0">
                <a:solidFill>
                  <a:srgbClr val="AC1A96"/>
                </a:solidFill>
                <a:latin typeface="Arial"/>
                <a:cs typeface="Arial"/>
              </a:rPr>
              <a:t>Columbia 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 Opens</a:t>
            </a:r>
            <a:r>
              <a:rPr sz="1200" b="1" spc="32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Columbia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is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the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newest member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of the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ENZACTA</a:t>
            </a:r>
            <a:r>
              <a:rPr sz="1050" spc="114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family</a:t>
            </a:r>
            <a:r>
              <a:rPr sz="1050" spc="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growing </a:t>
            </a:r>
            <a:r>
              <a:rPr sz="1050" spc="-27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faster</a:t>
            </a:r>
            <a:r>
              <a:rPr sz="1050" spc="-4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than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projected.</a:t>
            </a:r>
            <a:endParaRPr sz="10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46800" y="3254311"/>
            <a:ext cx="1707514" cy="1674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100"/>
              </a:spcBef>
            </a:pPr>
            <a:r>
              <a:rPr sz="1200" b="1" spc="20" dirty="0">
                <a:solidFill>
                  <a:srgbClr val="AC1A96"/>
                </a:solidFill>
                <a:latin typeface="Arial"/>
                <a:cs typeface="Arial"/>
              </a:rPr>
              <a:t>E</a:t>
            </a:r>
            <a:r>
              <a:rPr sz="1200" b="1" spc="30" dirty="0">
                <a:solidFill>
                  <a:srgbClr val="AC1A96"/>
                </a:solidFill>
                <a:latin typeface="Arial"/>
                <a:cs typeface="Arial"/>
              </a:rPr>
              <a:t>N</a:t>
            </a:r>
            <a:r>
              <a:rPr sz="1200" b="1" spc="-65" dirty="0">
                <a:solidFill>
                  <a:srgbClr val="AC1A96"/>
                </a:solidFill>
                <a:latin typeface="Arial"/>
                <a:cs typeface="Arial"/>
              </a:rPr>
              <a:t>Z</a:t>
            </a:r>
            <a:r>
              <a:rPr sz="1200" b="1" spc="-45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r>
              <a:rPr sz="1200" b="1" spc="30" dirty="0">
                <a:solidFill>
                  <a:srgbClr val="AC1A96"/>
                </a:solidFill>
                <a:latin typeface="Arial"/>
                <a:cs typeface="Arial"/>
              </a:rPr>
              <a:t>C</a:t>
            </a:r>
            <a:r>
              <a:rPr sz="1200" b="1" spc="-65" dirty="0">
                <a:solidFill>
                  <a:srgbClr val="AC1A96"/>
                </a:solidFill>
                <a:latin typeface="Arial"/>
                <a:cs typeface="Arial"/>
              </a:rPr>
              <a:t>T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r>
              <a:rPr sz="1200" b="1" spc="-8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AC1A96"/>
                </a:solidFill>
                <a:latin typeface="Arial"/>
                <a:cs typeface="Arial"/>
              </a:rPr>
              <a:t>E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l</a:t>
            </a:r>
            <a:r>
              <a:rPr sz="1200" b="1" spc="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AC1A96"/>
                </a:solidFill>
                <a:latin typeface="Arial"/>
                <a:cs typeface="Arial"/>
              </a:rPr>
              <a:t>S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r>
              <a:rPr sz="1200" b="1" spc="-35" dirty="0">
                <a:solidFill>
                  <a:srgbClr val="AC1A96"/>
                </a:solidFill>
                <a:latin typeface="Arial"/>
                <a:cs typeface="Arial"/>
              </a:rPr>
              <a:t>l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va</a:t>
            </a:r>
            <a:r>
              <a:rPr sz="1200" b="1" spc="10" dirty="0">
                <a:solidFill>
                  <a:srgbClr val="AC1A96"/>
                </a:solidFill>
                <a:latin typeface="Arial"/>
                <a:cs typeface="Arial"/>
              </a:rPr>
              <a:t>do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r  </a:t>
            </a:r>
            <a:r>
              <a:rPr sz="1200" b="1" spc="-5" dirty="0">
                <a:solidFill>
                  <a:srgbClr val="AC1A96"/>
                </a:solidFill>
                <a:latin typeface="Arial"/>
                <a:cs typeface="Arial"/>
              </a:rPr>
              <a:t>Opens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050" spc="-35" dirty="0">
                <a:solidFill>
                  <a:srgbClr val="A6A6A6"/>
                </a:solidFill>
                <a:latin typeface="Arial"/>
                <a:cs typeface="Arial"/>
              </a:rPr>
              <a:t>It 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wasn’t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long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after </a:t>
            </a:r>
            <a:r>
              <a:rPr sz="1050" spc="-28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Guatemala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opened that the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people 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who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are natural 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ad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g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pa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ne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90" dirty="0">
                <a:solidFill>
                  <a:srgbClr val="A6A6A6"/>
                </a:solidFill>
                <a:latin typeface="Arial"/>
                <a:cs typeface="Arial"/>
              </a:rPr>
              <a:t>w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h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l 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Salvador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began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to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recruit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in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this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country.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ENZACTA 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opene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d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h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m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k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be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au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se 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of the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determination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of the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IBOs.</a:t>
            </a:r>
            <a:endParaRPr sz="10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46800" y="5057076"/>
            <a:ext cx="1773555" cy="13595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sz="1200" b="1" spc="-20" dirty="0">
                <a:solidFill>
                  <a:srgbClr val="AC1A96"/>
                </a:solidFill>
                <a:latin typeface="Arial"/>
                <a:cs typeface="Arial"/>
              </a:rPr>
              <a:t>alfa</a:t>
            </a:r>
            <a:r>
              <a:rPr sz="1200" b="1" spc="4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AC1A96"/>
                </a:solidFill>
                <a:latin typeface="Arial"/>
                <a:cs typeface="Arial"/>
              </a:rPr>
              <a:t>YAKUNAAH</a:t>
            </a:r>
            <a:r>
              <a:rPr sz="1200" b="1" spc="-1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AC1A96"/>
                </a:solidFill>
                <a:latin typeface="Arial"/>
                <a:cs typeface="Arial"/>
              </a:rPr>
              <a:t>Is </a:t>
            </a:r>
            <a:r>
              <a:rPr sz="1200" b="1" spc="-1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5" dirty="0">
                <a:solidFill>
                  <a:srgbClr val="AC1A96"/>
                </a:solidFill>
                <a:latin typeface="Arial"/>
                <a:cs typeface="Arial"/>
              </a:rPr>
              <a:t>Launched 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The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world’s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most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powerful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adaptogens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an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d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upe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f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u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90" dirty="0">
                <a:solidFill>
                  <a:srgbClr val="A6A6A6"/>
                </a:solidFill>
                <a:latin typeface="Arial"/>
                <a:cs typeface="Arial"/>
              </a:rPr>
              <a:t>w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d  to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be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combined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into this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wonderful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juice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that</a:t>
            </a:r>
            <a:r>
              <a:rPr sz="1050" spc="-6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has</a:t>
            </a:r>
            <a:endParaRPr sz="1050">
              <a:latin typeface="Arial"/>
              <a:cs typeface="Arial"/>
            </a:endParaRPr>
          </a:p>
          <a:p>
            <a:pPr marL="12700" marR="213995">
              <a:lnSpc>
                <a:spcPts val="1280"/>
              </a:lnSpc>
              <a:spcBef>
                <a:spcPts val="45"/>
              </a:spcBef>
            </a:pP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the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ability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to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help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maintain </a:t>
            </a:r>
            <a:r>
              <a:rPr sz="1050" spc="-27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ss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hea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h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y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v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.</a:t>
            </a:r>
            <a:endParaRPr sz="105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181225" y="1609725"/>
            <a:ext cx="1895475" cy="1333500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458469" y="2868929"/>
            <a:ext cx="44195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0" dirty="0">
                <a:solidFill>
                  <a:srgbClr val="FFFFFF"/>
                </a:solidFill>
                <a:latin typeface="Arial Black"/>
                <a:cs typeface="Arial Black"/>
              </a:rPr>
              <a:t>20</a:t>
            </a:r>
            <a:r>
              <a:rPr sz="1200" spc="25" dirty="0">
                <a:solidFill>
                  <a:srgbClr val="FFFFFF"/>
                </a:solidFill>
                <a:latin typeface="Arial Black"/>
                <a:cs typeface="Arial Black"/>
              </a:rPr>
              <a:t>0</a:t>
            </a:r>
            <a:r>
              <a:rPr sz="1200" dirty="0">
                <a:solidFill>
                  <a:srgbClr val="FFFFFF"/>
                </a:solidFill>
                <a:latin typeface="Arial Black"/>
                <a:cs typeface="Arial Black"/>
              </a:rPr>
              <a:t>6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164076" y="2864802"/>
            <a:ext cx="441959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0" dirty="0">
                <a:solidFill>
                  <a:srgbClr val="FFFFFF"/>
                </a:solidFill>
                <a:latin typeface="Arial Black"/>
                <a:cs typeface="Arial Black"/>
              </a:rPr>
              <a:t>200</a:t>
            </a:r>
            <a:r>
              <a:rPr sz="1200" dirty="0">
                <a:solidFill>
                  <a:srgbClr val="FFFFFF"/>
                </a:solidFill>
                <a:latin typeface="Arial Black"/>
                <a:cs typeface="Arial Black"/>
              </a:rPr>
              <a:t>7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148704" y="2868929"/>
            <a:ext cx="4457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rgbClr val="FFFFFF"/>
                </a:solidFill>
                <a:latin typeface="Arial Black"/>
                <a:cs typeface="Arial Black"/>
              </a:rPr>
              <a:t>2008</a:t>
            </a:r>
            <a:endParaRPr sz="1200">
              <a:latin typeface="Arial Black"/>
              <a:cs typeface="Arial Black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181725" y="1638300"/>
            <a:ext cx="1952625" cy="1552575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8061959" y="2879407"/>
            <a:ext cx="1777364" cy="2005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rgbClr val="FFFFFF"/>
                </a:solidFill>
                <a:latin typeface="Arial Black"/>
                <a:cs typeface="Arial Black"/>
              </a:rPr>
              <a:t>2009</a:t>
            </a:r>
            <a:endParaRPr sz="1200">
              <a:latin typeface="Arial Black"/>
              <a:cs typeface="Arial Black"/>
            </a:endParaRPr>
          </a:p>
          <a:p>
            <a:pPr marL="18415" marR="5080">
              <a:lnSpc>
                <a:spcPct val="99700"/>
              </a:lnSpc>
              <a:spcBef>
                <a:spcPts val="1400"/>
              </a:spcBef>
            </a:pPr>
            <a:r>
              <a:rPr sz="1200" b="1" spc="20" dirty="0">
                <a:solidFill>
                  <a:srgbClr val="AC1A96"/>
                </a:solidFill>
                <a:latin typeface="Arial"/>
                <a:cs typeface="Arial"/>
              </a:rPr>
              <a:t>E</a:t>
            </a:r>
            <a:r>
              <a:rPr sz="1200" b="1" spc="30" dirty="0">
                <a:solidFill>
                  <a:srgbClr val="AC1A96"/>
                </a:solidFill>
                <a:latin typeface="Arial"/>
                <a:cs typeface="Arial"/>
              </a:rPr>
              <a:t>N</a:t>
            </a:r>
            <a:r>
              <a:rPr sz="1200" b="1" spc="-60" dirty="0">
                <a:solidFill>
                  <a:srgbClr val="AC1A96"/>
                </a:solidFill>
                <a:latin typeface="Arial"/>
                <a:cs typeface="Arial"/>
              </a:rPr>
              <a:t>Z</a:t>
            </a:r>
            <a:r>
              <a:rPr sz="1200" b="1" spc="-45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r>
              <a:rPr sz="1200" b="1" spc="30" dirty="0">
                <a:solidFill>
                  <a:srgbClr val="AC1A96"/>
                </a:solidFill>
                <a:latin typeface="Arial"/>
                <a:cs typeface="Arial"/>
              </a:rPr>
              <a:t>C</a:t>
            </a:r>
            <a:r>
              <a:rPr sz="1200" b="1" spc="15" dirty="0">
                <a:solidFill>
                  <a:srgbClr val="AC1A96"/>
                </a:solidFill>
                <a:latin typeface="Arial"/>
                <a:cs typeface="Arial"/>
              </a:rPr>
              <a:t>T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A </a:t>
            </a:r>
            <a:r>
              <a:rPr sz="1200" b="1" spc="30" dirty="0">
                <a:solidFill>
                  <a:srgbClr val="AC1A96"/>
                </a:solidFill>
                <a:latin typeface="Arial"/>
                <a:cs typeface="Arial"/>
              </a:rPr>
              <a:t>K</a:t>
            </a:r>
            <a:r>
              <a:rPr sz="1200" b="1" spc="15" dirty="0">
                <a:solidFill>
                  <a:srgbClr val="AC1A96"/>
                </a:solidFill>
                <a:latin typeface="Arial"/>
                <a:cs typeface="Arial"/>
              </a:rPr>
              <a:t>o</a:t>
            </a:r>
            <a:r>
              <a:rPr sz="1200" b="1" spc="-20" dirty="0">
                <a:solidFill>
                  <a:srgbClr val="AC1A96"/>
                </a:solidFill>
                <a:latin typeface="Arial"/>
                <a:cs typeface="Arial"/>
              </a:rPr>
              <a:t>r</a:t>
            </a:r>
            <a:r>
              <a:rPr sz="1200" b="1" spc="5" dirty="0">
                <a:solidFill>
                  <a:srgbClr val="AC1A96"/>
                </a:solidFill>
                <a:latin typeface="Arial"/>
                <a:cs typeface="Arial"/>
              </a:rPr>
              <a:t>e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r>
              <a:rPr sz="1200" b="1" spc="-10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-35" dirty="0">
                <a:solidFill>
                  <a:srgbClr val="AC1A96"/>
                </a:solidFill>
                <a:latin typeface="Arial"/>
                <a:cs typeface="Arial"/>
              </a:rPr>
              <a:t>O</a:t>
            </a:r>
            <a:r>
              <a:rPr sz="1200" b="1" spc="15" dirty="0">
                <a:solidFill>
                  <a:srgbClr val="AC1A96"/>
                </a:solidFill>
                <a:latin typeface="Arial"/>
                <a:cs typeface="Arial"/>
              </a:rPr>
              <a:t>p</a:t>
            </a:r>
            <a:r>
              <a:rPr sz="1200" b="1" spc="5" dirty="0">
                <a:solidFill>
                  <a:srgbClr val="AC1A96"/>
                </a:solidFill>
                <a:latin typeface="Arial"/>
                <a:cs typeface="Arial"/>
              </a:rPr>
              <a:t>e</a:t>
            </a:r>
            <a:r>
              <a:rPr sz="1200" b="1" spc="15" dirty="0">
                <a:solidFill>
                  <a:srgbClr val="AC1A96"/>
                </a:solidFill>
                <a:latin typeface="Arial"/>
                <a:cs typeface="Arial"/>
              </a:rPr>
              <a:t>n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s 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ENZACTA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opens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its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doors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in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the third largest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network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0" dirty="0">
                <a:solidFill>
                  <a:srgbClr val="A6A6A6"/>
                </a:solidFill>
                <a:latin typeface="Arial"/>
                <a:cs typeface="Arial"/>
              </a:rPr>
              <a:t>m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25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k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g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oun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25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y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h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e  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world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behind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China</a:t>
            </a:r>
            <a:r>
              <a:rPr sz="1050" spc="-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and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75" dirty="0">
                <a:solidFill>
                  <a:srgbClr val="A6A6A6"/>
                </a:solidFill>
                <a:latin typeface="Arial"/>
                <a:cs typeface="Arial"/>
              </a:rPr>
              <a:t>J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apan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!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30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h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85" dirty="0">
                <a:solidFill>
                  <a:srgbClr val="A6A6A6"/>
                </a:solidFill>
                <a:latin typeface="Arial"/>
                <a:cs typeface="Arial"/>
              </a:rPr>
              <a:t>w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8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-85" dirty="0">
                <a:solidFill>
                  <a:srgbClr val="A6A6A6"/>
                </a:solidFill>
                <a:latin typeface="Arial"/>
                <a:cs typeface="Arial"/>
              </a:rPr>
              <a:t>w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-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y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ea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r  investment</a:t>
            </a:r>
            <a:r>
              <a:rPr sz="1050" spc="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of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time</a:t>
            </a:r>
            <a:r>
              <a:rPr sz="1050" spc="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and 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money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and releasing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a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very 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effective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rice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product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meeting </a:t>
            </a:r>
            <a:r>
              <a:rPr sz="1050" spc="-27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strict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Korean</a:t>
            </a:r>
            <a:r>
              <a:rPr sz="1050" spc="-6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governing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rules.</a:t>
            </a:r>
            <a:endParaRPr sz="10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055606" y="2887979"/>
            <a:ext cx="1755139" cy="2658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rgbClr val="FFFFFF"/>
                </a:solidFill>
                <a:latin typeface="Arial Black"/>
                <a:cs typeface="Arial Black"/>
              </a:rPr>
              <a:t>2010</a:t>
            </a:r>
            <a:endParaRPr sz="1200">
              <a:latin typeface="Arial Black"/>
              <a:cs typeface="Arial Black"/>
            </a:endParaRPr>
          </a:p>
          <a:p>
            <a:pPr marL="12700" marR="5080">
              <a:lnSpc>
                <a:spcPct val="99900"/>
              </a:lnSpc>
              <a:spcBef>
                <a:spcPts val="1285"/>
              </a:spcBef>
            </a:pP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r>
              <a:rPr sz="1200" b="1" spc="-35" dirty="0">
                <a:solidFill>
                  <a:srgbClr val="AC1A96"/>
                </a:solidFill>
                <a:latin typeface="Arial"/>
                <a:cs typeface="Arial"/>
              </a:rPr>
              <a:t>l</a:t>
            </a:r>
            <a:r>
              <a:rPr sz="1200" b="1" spc="-25" dirty="0">
                <a:solidFill>
                  <a:srgbClr val="AC1A96"/>
                </a:solidFill>
                <a:latin typeface="Arial"/>
                <a:cs typeface="Arial"/>
              </a:rPr>
              <a:t>f</a:t>
            </a:r>
            <a:r>
              <a:rPr sz="1200" b="1" spc="-5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r>
              <a:rPr sz="1200" b="1" spc="5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AC1A96"/>
                </a:solidFill>
                <a:latin typeface="Arial"/>
                <a:cs typeface="Arial"/>
              </a:rPr>
              <a:t>PX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P</a:t>
            </a:r>
            <a:r>
              <a:rPr sz="1200" b="1" spc="-8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AC1A96"/>
                </a:solidFill>
                <a:latin typeface="Arial"/>
                <a:cs typeface="Arial"/>
              </a:rPr>
              <a:t>R</a:t>
            </a:r>
            <a:r>
              <a:rPr sz="1200" b="1" spc="-35" dirty="0">
                <a:solidFill>
                  <a:srgbClr val="AC1A96"/>
                </a:solidFill>
                <a:latin typeface="Arial"/>
                <a:cs typeface="Arial"/>
              </a:rPr>
              <a:t>O</a:t>
            </a:r>
            <a:r>
              <a:rPr sz="1200" b="1" spc="-50" dirty="0">
                <a:solidFill>
                  <a:srgbClr val="AC1A96"/>
                </a:solidFill>
                <a:latin typeface="Arial"/>
                <a:cs typeface="Arial"/>
              </a:rPr>
              <a:t>Y</a:t>
            </a:r>
            <a:r>
              <a:rPr sz="1200" b="1" spc="-45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r>
              <a:rPr sz="1200" b="1" spc="15" dirty="0">
                <a:solidFill>
                  <a:srgbClr val="AC1A96"/>
                </a:solidFill>
                <a:latin typeface="Arial"/>
                <a:cs typeface="Arial"/>
              </a:rPr>
              <a:t>L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E</a:t>
            </a:r>
            <a:r>
              <a:rPr sz="1200" b="1" spc="14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-35" dirty="0">
                <a:solidFill>
                  <a:srgbClr val="AC1A96"/>
                </a:solidFill>
                <a:latin typeface="Arial"/>
                <a:cs typeface="Arial"/>
              </a:rPr>
              <a:t>I</a:t>
            </a:r>
            <a:r>
              <a:rPr sz="1200" b="1" spc="-5" dirty="0">
                <a:solidFill>
                  <a:srgbClr val="AC1A96"/>
                </a:solidFill>
                <a:latin typeface="Arial"/>
                <a:cs typeface="Arial"/>
              </a:rPr>
              <a:t>s  </a:t>
            </a:r>
            <a:r>
              <a:rPr sz="1200" b="1" spc="10" dirty="0">
                <a:solidFill>
                  <a:srgbClr val="AC1A96"/>
                </a:solidFill>
                <a:latin typeface="Arial"/>
                <a:cs typeface="Arial"/>
              </a:rPr>
              <a:t>Launched</a:t>
            </a:r>
            <a:r>
              <a:rPr sz="1200" b="1" spc="1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As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result of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years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of continued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research, </a:t>
            </a:r>
            <a:r>
              <a:rPr sz="1050" spc="-28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a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family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of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rice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that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was 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p</a:t>
            </a:r>
            <a:r>
              <a:rPr sz="1050" spc="25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v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ou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y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una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v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il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ab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-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spc="2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h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e 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public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was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discovered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and 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made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available to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ENZACTA. </a:t>
            </a:r>
            <a:r>
              <a:rPr sz="1050" spc="-28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This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was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revealed as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Purple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Rice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with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extraordinary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antioxidants…so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powerful,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that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some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scientists call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it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 “medical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rice,”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ENZACTA 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considers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it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“royalty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rice”.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NOW</a:t>
            </a:r>
            <a:r>
              <a:rPr sz="1050" spc="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THE</a:t>
            </a:r>
            <a:r>
              <a:rPr sz="1050" spc="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#1</a:t>
            </a:r>
            <a:r>
              <a:rPr sz="1050" spc="-6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SELLER!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0325100" y="1419225"/>
            <a:ext cx="1495425" cy="1809750"/>
            <a:chOff x="10325100" y="1419225"/>
            <a:chExt cx="1495425" cy="1809750"/>
          </a:xfrm>
        </p:grpSpPr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325100" y="1419225"/>
              <a:ext cx="1495425" cy="180975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530204" y="1623695"/>
              <a:ext cx="893038" cy="1211706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419850" y="1771650"/>
            <a:ext cx="2352675" cy="140970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762250" y="1990725"/>
            <a:ext cx="1733550" cy="1171575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71525" y="1581150"/>
            <a:ext cx="1047750" cy="1552575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2597" y="270573"/>
            <a:ext cx="2809875" cy="87820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50"/>
              </a:spcBef>
            </a:pPr>
            <a:r>
              <a:rPr sz="2750" spc="-15" dirty="0">
                <a:solidFill>
                  <a:srgbClr val="000000"/>
                </a:solidFill>
              </a:rPr>
              <a:t>ENZACTA </a:t>
            </a:r>
            <a:r>
              <a:rPr sz="2750" spc="-10" dirty="0">
                <a:solidFill>
                  <a:srgbClr val="000000"/>
                </a:solidFill>
              </a:rPr>
              <a:t> </a:t>
            </a:r>
            <a:r>
              <a:rPr sz="2750" spc="25" dirty="0">
                <a:solidFill>
                  <a:srgbClr val="D50092"/>
                </a:solidFill>
              </a:rPr>
              <a:t>RANK</a:t>
            </a:r>
            <a:r>
              <a:rPr sz="2750" spc="-25" dirty="0">
                <a:solidFill>
                  <a:srgbClr val="D50092"/>
                </a:solidFill>
              </a:rPr>
              <a:t> </a:t>
            </a:r>
            <a:r>
              <a:rPr sz="2750" spc="30" dirty="0">
                <a:solidFill>
                  <a:srgbClr val="D50092"/>
                </a:solidFill>
              </a:rPr>
              <a:t>LEVELS</a:t>
            </a:r>
            <a:endParaRPr sz="275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667759" y="0"/>
          <a:ext cx="8169274" cy="68591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56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6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65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3022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50" spc="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RANK</a:t>
                      </a:r>
                      <a:endParaRPr sz="1050">
                        <a:latin typeface="Arial Black"/>
                        <a:cs typeface="Arial Black"/>
                      </a:endParaRPr>
                    </a:p>
                  </a:txBody>
                  <a:tcPr marL="0" marR="0" marT="32384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19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spc="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IBO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0480" marB="0"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spc="1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ASSOCIATE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048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400" spc="1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DIRECTOR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111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989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spc="1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SE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N</a:t>
                      </a:r>
                      <a:r>
                        <a:rPr sz="1400" spc="-3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I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O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R</a:t>
                      </a:r>
                      <a:r>
                        <a:rPr sz="1400" spc="-15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400" spc="1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D</a:t>
                      </a:r>
                      <a:r>
                        <a:rPr sz="1400" spc="-3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I</a:t>
                      </a:r>
                      <a:r>
                        <a:rPr sz="1400" spc="1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REC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T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O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R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2384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7375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400" spc="3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BRONZE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3019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73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SILVER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365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7501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3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GOLD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429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51586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1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PLATINUM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492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51585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spc="2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DIAMOND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619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51674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B</a:t>
                      </a:r>
                      <a:r>
                        <a:rPr sz="1400" spc="2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L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U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E</a:t>
                      </a:r>
                      <a:r>
                        <a:rPr sz="1400" spc="-15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D</a:t>
                      </a:r>
                      <a:r>
                        <a:rPr sz="1400" spc="-3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I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M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ON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D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683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308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spc="1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CR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O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WN</a:t>
                      </a:r>
                      <a:r>
                        <a:rPr sz="1400" spc="-16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400" spc="1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D</a:t>
                      </a:r>
                      <a:r>
                        <a:rPr sz="1400" spc="-3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I</a:t>
                      </a:r>
                      <a:r>
                        <a:rPr sz="1400" spc="1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M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ON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D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810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120384" y="19003"/>
            <a:ext cx="5589270" cy="66929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48410">
              <a:lnSpc>
                <a:spcPct val="100000"/>
              </a:lnSpc>
              <a:spcBef>
                <a:spcPts val="105"/>
              </a:spcBef>
              <a:tabLst>
                <a:tab pos="3629660" algn="l"/>
              </a:tabLst>
            </a:pPr>
            <a:r>
              <a:rPr sz="1050" spc="5" dirty="0">
                <a:solidFill>
                  <a:srgbClr val="FFFFFF"/>
                </a:solidFill>
                <a:latin typeface="Arial Black"/>
                <a:cs typeface="Arial Black"/>
              </a:rPr>
              <a:t>B</a:t>
            </a:r>
            <a:r>
              <a:rPr sz="1050" spc="20" dirty="0">
                <a:solidFill>
                  <a:srgbClr val="FFFFFF"/>
                </a:solidFill>
                <a:latin typeface="Arial Black"/>
                <a:cs typeface="Arial Black"/>
              </a:rPr>
              <a:t>ONU</a:t>
            </a:r>
            <a:r>
              <a:rPr sz="1050" dirty="0">
                <a:solidFill>
                  <a:srgbClr val="FFFFFF"/>
                </a:solidFill>
                <a:latin typeface="Arial Black"/>
                <a:cs typeface="Arial Black"/>
              </a:rPr>
              <a:t>S	</a:t>
            </a:r>
            <a:r>
              <a:rPr sz="1050" spc="-20" dirty="0">
                <a:solidFill>
                  <a:srgbClr val="FFFFFF"/>
                </a:solidFill>
                <a:latin typeface="Arial Black"/>
                <a:cs typeface="Arial Black"/>
              </a:rPr>
              <a:t>M</a:t>
            </a:r>
            <a:r>
              <a:rPr sz="1050" spc="20" dirty="0">
                <a:solidFill>
                  <a:srgbClr val="FFFFFF"/>
                </a:solidFill>
                <a:latin typeface="Arial Black"/>
                <a:cs typeface="Arial Black"/>
              </a:rPr>
              <a:t>ON</a:t>
            </a:r>
            <a:r>
              <a:rPr sz="1050" spc="-10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1050" spc="2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r>
              <a:rPr sz="1050" spc="-30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1050" dirty="0">
                <a:solidFill>
                  <a:srgbClr val="FFFFFF"/>
                </a:solidFill>
                <a:latin typeface="Arial Black"/>
                <a:cs typeface="Arial Black"/>
              </a:rPr>
              <a:t>Y</a:t>
            </a:r>
            <a:r>
              <a:rPr sz="1050" spc="-1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050" spc="5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1050" spc="-10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1050" spc="20" dirty="0">
                <a:solidFill>
                  <a:srgbClr val="FFFFFF"/>
                </a:solidFill>
                <a:latin typeface="Arial Black"/>
                <a:cs typeface="Arial Black"/>
              </a:rPr>
              <a:t>QU</a:t>
            </a:r>
            <a:r>
              <a:rPr sz="1050" spc="-3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1050" spc="5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1050" spc="-10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1050" spc="-20" dirty="0">
                <a:solidFill>
                  <a:srgbClr val="FFFFFF"/>
                </a:solidFill>
                <a:latin typeface="Arial Black"/>
                <a:cs typeface="Arial Black"/>
              </a:rPr>
              <a:t>M</a:t>
            </a:r>
            <a:r>
              <a:rPr sz="1050" spc="-10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1050" spc="20" dirty="0">
                <a:solidFill>
                  <a:srgbClr val="FFFFFF"/>
                </a:solidFill>
                <a:latin typeface="Arial Black"/>
                <a:cs typeface="Arial Black"/>
              </a:rPr>
              <a:t>N</a:t>
            </a:r>
            <a:r>
              <a:rPr sz="1050" spc="-10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1050" dirty="0">
                <a:solidFill>
                  <a:srgbClr val="FFFFFF"/>
                </a:solidFill>
                <a:latin typeface="Arial Black"/>
                <a:cs typeface="Arial Black"/>
              </a:rPr>
              <a:t>*</a:t>
            </a:r>
            <a:endParaRPr sz="1050">
              <a:latin typeface="Arial Black"/>
              <a:cs typeface="Arial Black"/>
            </a:endParaRPr>
          </a:p>
          <a:p>
            <a:pPr>
              <a:lnSpc>
                <a:spcPts val="1260"/>
              </a:lnSpc>
              <a:spcBef>
                <a:spcPts val="1185"/>
              </a:spcBef>
              <a:tabLst>
                <a:tab pos="3228975" algn="l"/>
              </a:tabLst>
            </a:pPr>
            <a:r>
              <a:rPr sz="1575" baseline="2645" dirty="0">
                <a:latin typeface="Arial"/>
                <a:cs typeface="Arial"/>
              </a:rPr>
              <a:t>•  </a:t>
            </a:r>
            <a:r>
              <a:rPr sz="1575" spc="179" baseline="2645" dirty="0">
                <a:latin typeface="Arial"/>
                <a:cs typeface="Arial"/>
              </a:rPr>
              <a:t> </a:t>
            </a:r>
            <a:r>
              <a:rPr sz="1575" b="1" spc="15" baseline="2645" dirty="0">
                <a:latin typeface="Arial"/>
                <a:cs typeface="Arial"/>
              </a:rPr>
              <a:t>Guaranteed</a:t>
            </a:r>
            <a:r>
              <a:rPr sz="1575" b="1" spc="-52" baseline="2645" dirty="0">
                <a:latin typeface="Arial"/>
                <a:cs typeface="Arial"/>
              </a:rPr>
              <a:t> </a:t>
            </a:r>
            <a:r>
              <a:rPr sz="1575" b="1" spc="-15" baseline="2645" dirty="0">
                <a:latin typeface="Arial"/>
                <a:cs typeface="Arial"/>
              </a:rPr>
              <a:t>Income**	</a:t>
            </a:r>
            <a:r>
              <a:rPr sz="1100" b="1" spc="5" dirty="0">
                <a:latin typeface="Arial"/>
                <a:cs typeface="Arial"/>
              </a:rPr>
              <a:t>-</a:t>
            </a:r>
            <a:r>
              <a:rPr sz="1100" b="1" spc="26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2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Active</a:t>
            </a:r>
            <a:r>
              <a:rPr sz="1100" b="1" spc="3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PS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IBOs</a:t>
            </a:r>
            <a:endParaRPr sz="1100">
              <a:latin typeface="Arial"/>
              <a:cs typeface="Arial"/>
            </a:endParaRPr>
          </a:p>
          <a:p>
            <a:pPr>
              <a:lnSpc>
                <a:spcPts val="1260"/>
              </a:lnSpc>
              <a:tabLst>
                <a:tab pos="3228975" algn="l"/>
              </a:tabLst>
            </a:pPr>
            <a:r>
              <a:rPr sz="1050" dirty="0">
                <a:latin typeface="Arial"/>
                <a:cs typeface="Arial"/>
              </a:rPr>
              <a:t>•  </a:t>
            </a:r>
            <a:r>
              <a:rPr sz="1050" spc="120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DT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spc="15" dirty="0">
                <a:latin typeface="Arial"/>
                <a:cs typeface="Arial"/>
              </a:rPr>
              <a:t>Earnings</a:t>
            </a:r>
            <a:r>
              <a:rPr sz="1050" b="1" spc="-50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Start</a:t>
            </a:r>
            <a:r>
              <a:rPr sz="1050" b="1" spc="-40" dirty="0">
                <a:latin typeface="Arial"/>
                <a:cs typeface="Arial"/>
              </a:rPr>
              <a:t> </a:t>
            </a:r>
            <a:r>
              <a:rPr sz="1050" b="1" spc="-45" dirty="0">
                <a:latin typeface="Arial"/>
                <a:cs typeface="Arial"/>
              </a:rPr>
              <a:t>At</a:t>
            </a:r>
            <a:r>
              <a:rPr sz="1050" b="1" spc="-40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$500	</a:t>
            </a:r>
            <a:r>
              <a:rPr sz="1650" b="1" spc="7" baseline="-7575" dirty="0">
                <a:latin typeface="Arial"/>
                <a:cs typeface="Arial"/>
              </a:rPr>
              <a:t>-</a:t>
            </a:r>
            <a:r>
              <a:rPr sz="1650" b="1" spc="382" baseline="-7575" dirty="0">
                <a:latin typeface="Arial"/>
                <a:cs typeface="Arial"/>
              </a:rPr>
              <a:t> </a:t>
            </a:r>
            <a:r>
              <a:rPr sz="1650" b="1" spc="22" baseline="-7575" dirty="0">
                <a:latin typeface="Arial"/>
                <a:cs typeface="Arial"/>
              </a:rPr>
              <a:t>1</a:t>
            </a:r>
            <a:r>
              <a:rPr sz="1650" b="1" spc="-67" baseline="-7575" dirty="0">
                <a:latin typeface="Arial"/>
                <a:cs typeface="Arial"/>
              </a:rPr>
              <a:t> </a:t>
            </a:r>
            <a:r>
              <a:rPr sz="1650" b="1" spc="30" baseline="-7575" dirty="0">
                <a:latin typeface="Arial"/>
                <a:cs typeface="Arial"/>
              </a:rPr>
              <a:t>Step</a:t>
            </a:r>
            <a:endParaRPr sz="1650" baseline="-7575">
              <a:latin typeface="Arial"/>
              <a:cs typeface="Arial"/>
            </a:endParaRPr>
          </a:p>
          <a:p>
            <a:pPr>
              <a:lnSpc>
                <a:spcPts val="1260"/>
              </a:lnSpc>
              <a:spcBef>
                <a:spcPts val="840"/>
              </a:spcBef>
              <a:tabLst>
                <a:tab pos="3228975" algn="l"/>
              </a:tabLst>
            </a:pPr>
            <a:r>
              <a:rPr sz="1575" baseline="2645" dirty="0">
                <a:latin typeface="Arial"/>
                <a:cs typeface="Arial"/>
              </a:rPr>
              <a:t>•  </a:t>
            </a:r>
            <a:r>
              <a:rPr sz="1575" spc="179" baseline="2645" dirty="0">
                <a:latin typeface="Arial"/>
                <a:cs typeface="Arial"/>
              </a:rPr>
              <a:t> </a:t>
            </a:r>
            <a:r>
              <a:rPr sz="1575" b="1" spc="15" baseline="2645" dirty="0">
                <a:latin typeface="Arial"/>
                <a:cs typeface="Arial"/>
              </a:rPr>
              <a:t>Guaranteed</a:t>
            </a:r>
            <a:r>
              <a:rPr sz="1575" b="1" spc="-52" baseline="2645" dirty="0">
                <a:latin typeface="Arial"/>
                <a:cs typeface="Arial"/>
              </a:rPr>
              <a:t> </a:t>
            </a:r>
            <a:r>
              <a:rPr sz="1575" b="1" spc="-15" baseline="2645" dirty="0">
                <a:latin typeface="Arial"/>
                <a:cs typeface="Arial"/>
              </a:rPr>
              <a:t>Income**	</a:t>
            </a:r>
            <a:r>
              <a:rPr sz="1100" b="1" spc="5" dirty="0">
                <a:latin typeface="Arial"/>
                <a:cs typeface="Arial"/>
              </a:rPr>
              <a:t>-</a:t>
            </a:r>
            <a:r>
              <a:rPr sz="1100" b="1" spc="26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2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Active</a:t>
            </a:r>
            <a:r>
              <a:rPr sz="1100" b="1" spc="3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PS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IBOs</a:t>
            </a:r>
            <a:endParaRPr sz="1100">
              <a:latin typeface="Arial"/>
              <a:cs typeface="Arial"/>
            </a:endParaRPr>
          </a:p>
          <a:p>
            <a:pPr>
              <a:lnSpc>
                <a:spcPts val="1260"/>
              </a:lnSpc>
              <a:tabLst>
                <a:tab pos="3228975" algn="l"/>
              </a:tabLst>
            </a:pPr>
            <a:r>
              <a:rPr sz="1050" dirty="0">
                <a:latin typeface="Arial"/>
                <a:cs typeface="Arial"/>
              </a:rPr>
              <a:t>•  </a:t>
            </a:r>
            <a:r>
              <a:rPr sz="1050" spc="130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DT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b="1" spc="10" dirty="0">
                <a:latin typeface="Arial"/>
                <a:cs typeface="Arial"/>
              </a:rPr>
              <a:t>Earnings</a:t>
            </a:r>
            <a:r>
              <a:rPr sz="1050" b="1" spc="-45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Start</a:t>
            </a:r>
            <a:r>
              <a:rPr sz="1050" b="1" spc="-40" dirty="0">
                <a:latin typeface="Arial"/>
                <a:cs typeface="Arial"/>
              </a:rPr>
              <a:t> </a:t>
            </a:r>
            <a:r>
              <a:rPr sz="1050" b="1" spc="-45" dirty="0">
                <a:latin typeface="Arial"/>
                <a:cs typeface="Arial"/>
              </a:rPr>
              <a:t>At</a:t>
            </a:r>
            <a:r>
              <a:rPr sz="1050" b="1" spc="-40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$100	</a:t>
            </a:r>
            <a:r>
              <a:rPr sz="1650" b="1" spc="7" baseline="-7575" dirty="0">
                <a:latin typeface="Arial"/>
                <a:cs typeface="Arial"/>
              </a:rPr>
              <a:t>-</a:t>
            </a:r>
            <a:r>
              <a:rPr sz="1650" b="1" spc="390" baseline="-7575" dirty="0">
                <a:latin typeface="Arial"/>
                <a:cs typeface="Arial"/>
              </a:rPr>
              <a:t> </a:t>
            </a:r>
            <a:r>
              <a:rPr sz="1650" b="1" spc="22" baseline="-7575" dirty="0">
                <a:latin typeface="Arial"/>
                <a:cs typeface="Arial"/>
              </a:rPr>
              <a:t>2</a:t>
            </a:r>
            <a:r>
              <a:rPr sz="1650" b="1" spc="-67" baseline="-7575" dirty="0">
                <a:latin typeface="Arial"/>
                <a:cs typeface="Arial"/>
              </a:rPr>
              <a:t> </a:t>
            </a:r>
            <a:r>
              <a:rPr sz="1650" b="1" spc="22" baseline="-7575" dirty="0">
                <a:latin typeface="Arial"/>
                <a:cs typeface="Arial"/>
              </a:rPr>
              <a:t>Steps</a:t>
            </a:r>
            <a:endParaRPr sz="1650" baseline="-7575">
              <a:latin typeface="Arial"/>
              <a:cs typeface="Arial"/>
            </a:endParaRPr>
          </a:p>
          <a:p>
            <a:pPr>
              <a:lnSpc>
                <a:spcPts val="1260"/>
              </a:lnSpc>
              <a:spcBef>
                <a:spcPts val="844"/>
              </a:spcBef>
              <a:tabLst>
                <a:tab pos="3228975" algn="l"/>
              </a:tabLst>
            </a:pPr>
            <a:r>
              <a:rPr sz="1575" baseline="2645" dirty="0">
                <a:latin typeface="Arial"/>
                <a:cs typeface="Arial"/>
              </a:rPr>
              <a:t>•  </a:t>
            </a:r>
            <a:r>
              <a:rPr sz="1575" spc="179" baseline="2645" dirty="0">
                <a:latin typeface="Arial"/>
                <a:cs typeface="Arial"/>
              </a:rPr>
              <a:t> </a:t>
            </a:r>
            <a:r>
              <a:rPr sz="1575" b="1" spc="15" baseline="2645" dirty="0">
                <a:latin typeface="Arial"/>
                <a:cs typeface="Arial"/>
              </a:rPr>
              <a:t>Guaranteed</a:t>
            </a:r>
            <a:r>
              <a:rPr sz="1575" b="1" spc="-52" baseline="2645" dirty="0">
                <a:latin typeface="Arial"/>
                <a:cs typeface="Arial"/>
              </a:rPr>
              <a:t> </a:t>
            </a:r>
            <a:r>
              <a:rPr sz="1575" b="1" spc="-15" baseline="2645" dirty="0">
                <a:latin typeface="Arial"/>
                <a:cs typeface="Arial"/>
              </a:rPr>
              <a:t>Income**	</a:t>
            </a:r>
            <a:r>
              <a:rPr sz="1100" b="1" spc="5" dirty="0">
                <a:latin typeface="Arial"/>
                <a:cs typeface="Arial"/>
              </a:rPr>
              <a:t>-</a:t>
            </a:r>
            <a:r>
              <a:rPr sz="1100" b="1" spc="26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2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Active</a:t>
            </a:r>
            <a:r>
              <a:rPr sz="1100" b="1" spc="3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PS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IBOs</a:t>
            </a:r>
            <a:endParaRPr sz="1100">
              <a:latin typeface="Arial"/>
              <a:cs typeface="Arial"/>
            </a:endParaRPr>
          </a:p>
          <a:p>
            <a:pPr marL="171450">
              <a:lnSpc>
                <a:spcPts val="1260"/>
              </a:lnSpc>
              <a:tabLst>
                <a:tab pos="3228975" algn="l"/>
              </a:tabLst>
            </a:pPr>
            <a:r>
              <a:rPr sz="1050" b="1" spc="10" dirty="0">
                <a:latin typeface="Arial"/>
                <a:cs typeface="Arial"/>
              </a:rPr>
              <a:t>Earnings</a:t>
            </a:r>
            <a:r>
              <a:rPr sz="1050" b="1" spc="-45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Start</a:t>
            </a:r>
            <a:r>
              <a:rPr sz="1050" b="1" spc="-114" dirty="0">
                <a:latin typeface="Arial"/>
                <a:cs typeface="Arial"/>
              </a:rPr>
              <a:t> </a:t>
            </a:r>
            <a:r>
              <a:rPr sz="1050" b="1" spc="-45" dirty="0">
                <a:latin typeface="Arial"/>
                <a:cs typeface="Arial"/>
              </a:rPr>
              <a:t>At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$200	</a:t>
            </a:r>
            <a:r>
              <a:rPr sz="1650" b="1" spc="7" baseline="-7575" dirty="0">
                <a:latin typeface="Arial"/>
                <a:cs typeface="Arial"/>
              </a:rPr>
              <a:t>-</a:t>
            </a:r>
            <a:r>
              <a:rPr sz="1650" b="1" spc="390" baseline="-7575" dirty="0">
                <a:latin typeface="Arial"/>
                <a:cs typeface="Arial"/>
              </a:rPr>
              <a:t> </a:t>
            </a:r>
            <a:r>
              <a:rPr sz="1650" b="1" spc="15" baseline="-7575" dirty="0">
                <a:latin typeface="Arial"/>
                <a:cs typeface="Arial"/>
              </a:rPr>
              <a:t>4</a:t>
            </a:r>
            <a:r>
              <a:rPr sz="1650" b="1" spc="-67" baseline="-7575" dirty="0">
                <a:latin typeface="Arial"/>
                <a:cs typeface="Arial"/>
              </a:rPr>
              <a:t> </a:t>
            </a:r>
            <a:r>
              <a:rPr sz="1650" b="1" spc="22" baseline="-7575" dirty="0">
                <a:latin typeface="Arial"/>
                <a:cs typeface="Arial"/>
              </a:rPr>
              <a:t>Steps</a:t>
            </a:r>
            <a:endParaRPr sz="1650" baseline="-7575">
              <a:latin typeface="Arial"/>
              <a:cs typeface="Arial"/>
            </a:endParaRPr>
          </a:p>
          <a:p>
            <a:pPr>
              <a:lnSpc>
                <a:spcPts val="1260"/>
              </a:lnSpc>
              <a:spcBef>
                <a:spcPts val="840"/>
              </a:spcBef>
              <a:tabLst>
                <a:tab pos="3228975" algn="l"/>
              </a:tabLst>
            </a:pPr>
            <a:r>
              <a:rPr sz="1575" baseline="2645" dirty="0">
                <a:latin typeface="Arial"/>
                <a:cs typeface="Arial"/>
              </a:rPr>
              <a:t>•  </a:t>
            </a:r>
            <a:r>
              <a:rPr sz="1575" spc="202" baseline="2645" dirty="0">
                <a:latin typeface="Arial"/>
                <a:cs typeface="Arial"/>
              </a:rPr>
              <a:t> </a:t>
            </a:r>
            <a:r>
              <a:rPr sz="1575" b="1" spc="7" baseline="2645" dirty="0">
                <a:latin typeface="Arial"/>
                <a:cs typeface="Arial"/>
              </a:rPr>
              <a:t>10%</a:t>
            </a:r>
            <a:r>
              <a:rPr sz="1575" b="1" spc="-150" baseline="2645" dirty="0">
                <a:latin typeface="Arial"/>
                <a:cs typeface="Arial"/>
              </a:rPr>
              <a:t> </a:t>
            </a:r>
            <a:r>
              <a:rPr sz="1575" b="1" spc="22" baseline="2645" dirty="0">
                <a:latin typeface="Arial"/>
                <a:cs typeface="Arial"/>
              </a:rPr>
              <a:t>Leadership</a:t>
            </a:r>
            <a:r>
              <a:rPr sz="1575" b="1" spc="-157" baseline="2645" dirty="0">
                <a:latin typeface="Arial"/>
                <a:cs typeface="Arial"/>
              </a:rPr>
              <a:t> </a:t>
            </a:r>
            <a:r>
              <a:rPr sz="1575" b="1" spc="22" baseline="2645" dirty="0">
                <a:latin typeface="Arial"/>
                <a:cs typeface="Arial"/>
              </a:rPr>
              <a:t>Bonus	</a:t>
            </a:r>
            <a:r>
              <a:rPr sz="1100" b="1" spc="5" dirty="0">
                <a:latin typeface="Arial"/>
                <a:cs typeface="Arial"/>
              </a:rPr>
              <a:t>-</a:t>
            </a:r>
            <a:r>
              <a:rPr sz="1100" b="1" spc="26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2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Active</a:t>
            </a:r>
            <a:r>
              <a:rPr sz="1100" b="1" spc="3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PS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IBOs</a:t>
            </a:r>
            <a:endParaRPr sz="1100">
              <a:latin typeface="Arial"/>
              <a:cs typeface="Arial"/>
            </a:endParaRPr>
          </a:p>
          <a:p>
            <a:pPr>
              <a:lnSpc>
                <a:spcPts val="1260"/>
              </a:lnSpc>
              <a:tabLst>
                <a:tab pos="3228975" algn="l"/>
              </a:tabLst>
            </a:pPr>
            <a:r>
              <a:rPr sz="1050" dirty="0">
                <a:latin typeface="Arial"/>
                <a:cs typeface="Arial"/>
              </a:rPr>
              <a:t>•  </a:t>
            </a:r>
            <a:r>
              <a:rPr sz="1050" spc="135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DT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b="1" spc="10" dirty="0">
                <a:latin typeface="Arial"/>
                <a:cs typeface="Arial"/>
              </a:rPr>
              <a:t>Earnings</a:t>
            </a:r>
            <a:r>
              <a:rPr sz="1050" b="1" spc="-50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Start</a:t>
            </a:r>
            <a:r>
              <a:rPr sz="1050" b="1" spc="-40" dirty="0">
                <a:latin typeface="Arial"/>
                <a:cs typeface="Arial"/>
              </a:rPr>
              <a:t> </a:t>
            </a:r>
            <a:r>
              <a:rPr sz="1050" b="1" spc="-45" dirty="0">
                <a:latin typeface="Arial"/>
                <a:cs typeface="Arial"/>
              </a:rPr>
              <a:t>At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$1,000	</a:t>
            </a:r>
            <a:r>
              <a:rPr sz="1650" b="1" spc="7" baseline="-7575" dirty="0">
                <a:latin typeface="Arial"/>
                <a:cs typeface="Arial"/>
              </a:rPr>
              <a:t>-</a:t>
            </a:r>
            <a:r>
              <a:rPr sz="1650" b="1" spc="397" baseline="-7575" dirty="0">
                <a:latin typeface="Arial"/>
                <a:cs typeface="Arial"/>
              </a:rPr>
              <a:t> </a:t>
            </a:r>
            <a:r>
              <a:rPr sz="1650" b="1" spc="-7" baseline="-7575" dirty="0">
                <a:latin typeface="Arial"/>
                <a:cs typeface="Arial"/>
              </a:rPr>
              <a:t>20</a:t>
            </a:r>
            <a:r>
              <a:rPr sz="1650" b="1" spc="-67" baseline="-7575" dirty="0">
                <a:latin typeface="Arial"/>
                <a:cs typeface="Arial"/>
              </a:rPr>
              <a:t> </a:t>
            </a:r>
            <a:r>
              <a:rPr sz="1650" b="1" spc="22" baseline="-7575" dirty="0">
                <a:latin typeface="Arial"/>
                <a:cs typeface="Arial"/>
              </a:rPr>
              <a:t>Steps</a:t>
            </a:r>
            <a:endParaRPr sz="1650" baseline="-7575">
              <a:latin typeface="Arial"/>
              <a:cs typeface="Arial"/>
            </a:endParaRPr>
          </a:p>
          <a:p>
            <a:pPr>
              <a:lnSpc>
                <a:spcPts val="1260"/>
              </a:lnSpc>
              <a:spcBef>
                <a:spcPts val="855"/>
              </a:spcBef>
              <a:tabLst>
                <a:tab pos="3228975" algn="l"/>
              </a:tabLst>
            </a:pPr>
            <a:r>
              <a:rPr sz="1575" baseline="2645" dirty="0">
                <a:latin typeface="Arial"/>
                <a:cs typeface="Arial"/>
              </a:rPr>
              <a:t>•  </a:t>
            </a:r>
            <a:r>
              <a:rPr sz="1575" spc="195" baseline="2645" dirty="0">
                <a:latin typeface="Arial"/>
                <a:cs typeface="Arial"/>
              </a:rPr>
              <a:t> </a:t>
            </a:r>
            <a:r>
              <a:rPr sz="1575" b="1" spc="7" baseline="2645" dirty="0">
                <a:latin typeface="Arial"/>
                <a:cs typeface="Arial"/>
              </a:rPr>
              <a:t>20%</a:t>
            </a:r>
            <a:r>
              <a:rPr sz="1575" b="1" spc="-150" baseline="2645" dirty="0">
                <a:latin typeface="Arial"/>
                <a:cs typeface="Arial"/>
              </a:rPr>
              <a:t> </a:t>
            </a:r>
            <a:r>
              <a:rPr sz="1575" b="1" spc="22" baseline="2645" dirty="0">
                <a:latin typeface="Arial"/>
                <a:cs typeface="Arial"/>
              </a:rPr>
              <a:t>Leadership</a:t>
            </a:r>
            <a:r>
              <a:rPr sz="1575" b="1" spc="-157" baseline="2645" dirty="0">
                <a:latin typeface="Arial"/>
                <a:cs typeface="Arial"/>
              </a:rPr>
              <a:t> </a:t>
            </a:r>
            <a:r>
              <a:rPr sz="1575" b="1" spc="22" baseline="2645" dirty="0">
                <a:latin typeface="Arial"/>
                <a:cs typeface="Arial"/>
              </a:rPr>
              <a:t>Bonus	</a:t>
            </a:r>
            <a:r>
              <a:rPr sz="1100" b="1" spc="5" dirty="0">
                <a:latin typeface="Arial"/>
                <a:cs typeface="Arial"/>
              </a:rPr>
              <a:t>-</a:t>
            </a:r>
            <a:r>
              <a:rPr sz="1100" b="1" spc="26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4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Active</a:t>
            </a:r>
            <a:r>
              <a:rPr sz="1100" b="1" spc="3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PS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IBOs</a:t>
            </a:r>
            <a:endParaRPr sz="1100">
              <a:latin typeface="Arial"/>
              <a:cs typeface="Arial"/>
            </a:endParaRPr>
          </a:p>
          <a:p>
            <a:pPr>
              <a:lnSpc>
                <a:spcPts val="1260"/>
              </a:lnSpc>
              <a:tabLst>
                <a:tab pos="3228975" algn="l"/>
              </a:tabLst>
            </a:pPr>
            <a:r>
              <a:rPr sz="1050" dirty="0">
                <a:latin typeface="Arial"/>
                <a:cs typeface="Arial"/>
              </a:rPr>
              <a:t>•  </a:t>
            </a:r>
            <a:r>
              <a:rPr sz="1050" spc="135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DT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b="1" spc="10" dirty="0">
                <a:latin typeface="Arial"/>
                <a:cs typeface="Arial"/>
              </a:rPr>
              <a:t>Earnings</a:t>
            </a:r>
            <a:r>
              <a:rPr sz="1050" b="1" spc="-4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Starting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b="1" spc="-45" dirty="0">
                <a:latin typeface="Arial"/>
                <a:cs typeface="Arial"/>
              </a:rPr>
              <a:t>At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$2,000	</a:t>
            </a:r>
            <a:r>
              <a:rPr sz="1650" b="1" spc="7" baseline="-7575" dirty="0">
                <a:latin typeface="Arial"/>
                <a:cs typeface="Arial"/>
              </a:rPr>
              <a:t>-</a:t>
            </a:r>
            <a:r>
              <a:rPr sz="1650" b="1" spc="397" baseline="-7575" dirty="0">
                <a:latin typeface="Arial"/>
                <a:cs typeface="Arial"/>
              </a:rPr>
              <a:t> </a:t>
            </a:r>
            <a:r>
              <a:rPr sz="1650" b="1" spc="-7" baseline="-7575" dirty="0">
                <a:latin typeface="Arial"/>
                <a:cs typeface="Arial"/>
              </a:rPr>
              <a:t>80</a:t>
            </a:r>
            <a:r>
              <a:rPr sz="1650" b="1" spc="-67" baseline="-7575" dirty="0">
                <a:latin typeface="Arial"/>
                <a:cs typeface="Arial"/>
              </a:rPr>
              <a:t> </a:t>
            </a:r>
            <a:r>
              <a:rPr sz="1650" b="1" spc="22" baseline="-7575" dirty="0">
                <a:latin typeface="Arial"/>
                <a:cs typeface="Arial"/>
              </a:rPr>
              <a:t>Steps</a:t>
            </a:r>
            <a:endParaRPr sz="1650" baseline="-7575">
              <a:latin typeface="Arial"/>
              <a:cs typeface="Arial"/>
            </a:endParaRPr>
          </a:p>
          <a:p>
            <a:pPr marL="171450">
              <a:lnSpc>
                <a:spcPct val="100000"/>
              </a:lnSpc>
              <a:spcBef>
                <a:spcPts val="5"/>
              </a:spcBef>
            </a:pPr>
            <a:r>
              <a:rPr sz="1050" b="1" spc="15" dirty="0">
                <a:latin typeface="Arial"/>
                <a:cs typeface="Arial"/>
              </a:rPr>
              <a:t>Bronze</a:t>
            </a:r>
            <a:r>
              <a:rPr sz="1050" b="1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MDM</a:t>
            </a:r>
            <a:r>
              <a:rPr sz="1050" b="1" spc="-5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Bonus</a:t>
            </a:r>
            <a:endParaRPr sz="1050">
              <a:latin typeface="Arial"/>
              <a:cs typeface="Arial"/>
            </a:endParaRPr>
          </a:p>
          <a:p>
            <a:pPr>
              <a:lnSpc>
                <a:spcPts val="1260"/>
              </a:lnSpc>
              <a:spcBef>
                <a:spcPts val="844"/>
              </a:spcBef>
              <a:tabLst>
                <a:tab pos="3228975" algn="l"/>
              </a:tabLst>
            </a:pPr>
            <a:r>
              <a:rPr sz="1575" baseline="2645" dirty="0">
                <a:latin typeface="Arial"/>
                <a:cs typeface="Arial"/>
              </a:rPr>
              <a:t>•  </a:t>
            </a:r>
            <a:r>
              <a:rPr sz="1575" spc="195" baseline="2645" dirty="0">
                <a:latin typeface="Arial"/>
                <a:cs typeface="Arial"/>
              </a:rPr>
              <a:t> </a:t>
            </a:r>
            <a:r>
              <a:rPr sz="1575" b="1" spc="7" baseline="2645" dirty="0">
                <a:latin typeface="Arial"/>
                <a:cs typeface="Arial"/>
              </a:rPr>
              <a:t>30%</a:t>
            </a:r>
            <a:r>
              <a:rPr sz="1575" b="1" spc="-150" baseline="2645" dirty="0">
                <a:latin typeface="Arial"/>
                <a:cs typeface="Arial"/>
              </a:rPr>
              <a:t> </a:t>
            </a:r>
            <a:r>
              <a:rPr sz="1575" b="1" spc="22" baseline="2645" dirty="0">
                <a:latin typeface="Arial"/>
                <a:cs typeface="Arial"/>
              </a:rPr>
              <a:t>Leadership</a:t>
            </a:r>
            <a:r>
              <a:rPr sz="1575" b="1" spc="-157" baseline="2645" dirty="0">
                <a:latin typeface="Arial"/>
                <a:cs typeface="Arial"/>
              </a:rPr>
              <a:t> </a:t>
            </a:r>
            <a:r>
              <a:rPr sz="1575" b="1" spc="22" baseline="2645" dirty="0">
                <a:latin typeface="Arial"/>
                <a:cs typeface="Arial"/>
              </a:rPr>
              <a:t>Bonus	</a:t>
            </a:r>
            <a:r>
              <a:rPr sz="1100" spc="5" dirty="0">
                <a:latin typeface="Arial"/>
                <a:cs typeface="Arial"/>
              </a:rPr>
              <a:t>-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b="1" spc="10" dirty="0">
                <a:latin typeface="Arial"/>
                <a:cs typeface="Arial"/>
              </a:rPr>
              <a:t>6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15" dirty="0">
                <a:latin typeface="Arial"/>
                <a:cs typeface="Arial"/>
              </a:rPr>
              <a:t>Active</a:t>
            </a:r>
            <a:r>
              <a:rPr sz="1100" b="1" spc="3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PS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IBOs</a:t>
            </a:r>
            <a:endParaRPr sz="1100">
              <a:latin typeface="Arial"/>
              <a:cs typeface="Arial"/>
            </a:endParaRPr>
          </a:p>
          <a:p>
            <a:pPr>
              <a:lnSpc>
                <a:spcPts val="1260"/>
              </a:lnSpc>
              <a:tabLst>
                <a:tab pos="3228975" algn="l"/>
              </a:tabLst>
            </a:pPr>
            <a:r>
              <a:rPr sz="1050" dirty="0">
                <a:latin typeface="Arial"/>
                <a:cs typeface="Arial"/>
              </a:rPr>
              <a:t>•  </a:t>
            </a:r>
            <a:r>
              <a:rPr sz="1050" spc="125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DT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spc="15" dirty="0">
                <a:latin typeface="Arial"/>
                <a:cs typeface="Arial"/>
              </a:rPr>
              <a:t>Earnings</a:t>
            </a:r>
            <a:r>
              <a:rPr sz="1050" b="1" spc="-4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Starting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spc="-45" dirty="0">
                <a:latin typeface="Arial"/>
                <a:cs typeface="Arial"/>
              </a:rPr>
              <a:t>At</a:t>
            </a:r>
            <a:r>
              <a:rPr sz="1050" b="1" spc="-40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$4,000	</a:t>
            </a:r>
            <a:r>
              <a:rPr sz="1650" spc="7" baseline="-7575" dirty="0">
                <a:latin typeface="Arial"/>
                <a:cs typeface="Arial"/>
              </a:rPr>
              <a:t>-</a:t>
            </a:r>
            <a:r>
              <a:rPr sz="1650" spc="30" baseline="-7575" dirty="0">
                <a:latin typeface="Arial"/>
                <a:cs typeface="Arial"/>
              </a:rPr>
              <a:t> </a:t>
            </a:r>
            <a:r>
              <a:rPr sz="1650" b="1" baseline="-7575" dirty="0">
                <a:latin typeface="Arial"/>
                <a:cs typeface="Arial"/>
              </a:rPr>
              <a:t>80</a:t>
            </a:r>
            <a:r>
              <a:rPr sz="1650" b="1" spc="-67" baseline="-7575" dirty="0">
                <a:latin typeface="Arial"/>
                <a:cs typeface="Arial"/>
              </a:rPr>
              <a:t> </a:t>
            </a:r>
            <a:r>
              <a:rPr sz="1650" b="1" spc="22" baseline="-7575" dirty="0">
                <a:latin typeface="Arial"/>
                <a:cs typeface="Arial"/>
              </a:rPr>
              <a:t>Steps</a:t>
            </a:r>
            <a:endParaRPr sz="1650" baseline="-7575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050" dirty="0">
                <a:latin typeface="Arial"/>
                <a:cs typeface="Arial"/>
              </a:rPr>
              <a:t>•  </a:t>
            </a:r>
            <a:r>
              <a:rPr sz="1050" spc="105" dirty="0">
                <a:latin typeface="Arial"/>
                <a:cs typeface="Arial"/>
              </a:rPr>
              <a:t> </a:t>
            </a:r>
            <a:r>
              <a:rPr sz="1050" b="1" spc="-30" dirty="0">
                <a:latin typeface="Arial"/>
                <a:cs typeface="Arial"/>
              </a:rPr>
              <a:t>S</a:t>
            </a:r>
            <a:r>
              <a:rPr sz="1050" b="1" spc="5" dirty="0">
                <a:latin typeface="Arial"/>
                <a:cs typeface="Arial"/>
              </a:rPr>
              <a:t>il</a:t>
            </a:r>
            <a:r>
              <a:rPr sz="1050" b="1" spc="85" dirty="0">
                <a:latin typeface="Arial"/>
                <a:cs typeface="Arial"/>
              </a:rPr>
              <a:t>ve</a:t>
            </a:r>
            <a:r>
              <a:rPr sz="1050" b="1" dirty="0">
                <a:latin typeface="Arial"/>
                <a:cs typeface="Arial"/>
              </a:rPr>
              <a:t>r</a:t>
            </a:r>
            <a:r>
              <a:rPr sz="1050" b="1" spc="-105" dirty="0">
                <a:latin typeface="Arial"/>
                <a:cs typeface="Arial"/>
              </a:rPr>
              <a:t> </a:t>
            </a:r>
            <a:r>
              <a:rPr sz="1050" b="1" spc="95" dirty="0">
                <a:latin typeface="Arial"/>
                <a:cs typeface="Arial"/>
              </a:rPr>
              <a:t>M</a:t>
            </a:r>
            <a:r>
              <a:rPr sz="1050" b="1" spc="-90" dirty="0">
                <a:latin typeface="Arial"/>
                <a:cs typeface="Arial"/>
              </a:rPr>
              <a:t>D</a:t>
            </a:r>
            <a:r>
              <a:rPr sz="1050" b="1" dirty="0">
                <a:latin typeface="Arial"/>
                <a:cs typeface="Arial"/>
              </a:rPr>
              <a:t>M</a:t>
            </a:r>
            <a:r>
              <a:rPr sz="1050" b="1" spc="-45" dirty="0">
                <a:latin typeface="Arial"/>
                <a:cs typeface="Arial"/>
              </a:rPr>
              <a:t> </a:t>
            </a:r>
            <a:r>
              <a:rPr sz="1050" b="1" spc="-10" dirty="0">
                <a:latin typeface="Arial"/>
                <a:cs typeface="Arial"/>
              </a:rPr>
              <a:t>B</a:t>
            </a:r>
            <a:r>
              <a:rPr sz="1050" b="1" spc="30" dirty="0">
                <a:latin typeface="Arial"/>
                <a:cs typeface="Arial"/>
              </a:rPr>
              <a:t>onu</a:t>
            </a:r>
            <a:r>
              <a:rPr sz="1050" b="1" dirty="0">
                <a:latin typeface="Arial"/>
                <a:cs typeface="Arial"/>
              </a:rPr>
              <a:t>s</a:t>
            </a:r>
            <a:endParaRPr sz="1050">
              <a:latin typeface="Arial"/>
              <a:cs typeface="Arial"/>
            </a:endParaRPr>
          </a:p>
          <a:p>
            <a:pPr>
              <a:lnSpc>
                <a:spcPts val="1260"/>
              </a:lnSpc>
              <a:spcBef>
                <a:spcPts val="844"/>
              </a:spcBef>
              <a:tabLst>
                <a:tab pos="3228975" algn="l"/>
              </a:tabLst>
            </a:pPr>
            <a:r>
              <a:rPr sz="1575" baseline="2645" dirty="0">
                <a:latin typeface="Arial"/>
                <a:cs typeface="Arial"/>
              </a:rPr>
              <a:t>•  </a:t>
            </a:r>
            <a:r>
              <a:rPr sz="1575" spc="202" baseline="2645" dirty="0">
                <a:latin typeface="Arial"/>
                <a:cs typeface="Arial"/>
              </a:rPr>
              <a:t> </a:t>
            </a:r>
            <a:r>
              <a:rPr sz="1575" b="1" spc="7" baseline="2645" dirty="0">
                <a:latin typeface="Arial"/>
                <a:cs typeface="Arial"/>
              </a:rPr>
              <a:t>35%</a:t>
            </a:r>
            <a:r>
              <a:rPr sz="1575" b="1" spc="-150" baseline="2645" dirty="0">
                <a:latin typeface="Arial"/>
                <a:cs typeface="Arial"/>
              </a:rPr>
              <a:t> </a:t>
            </a:r>
            <a:r>
              <a:rPr sz="1575" b="1" spc="22" baseline="2645" dirty="0">
                <a:latin typeface="Arial"/>
                <a:cs typeface="Arial"/>
              </a:rPr>
              <a:t>Leadership</a:t>
            </a:r>
            <a:r>
              <a:rPr sz="1575" b="1" spc="-157" baseline="2645" dirty="0">
                <a:latin typeface="Arial"/>
                <a:cs typeface="Arial"/>
              </a:rPr>
              <a:t> </a:t>
            </a:r>
            <a:r>
              <a:rPr sz="1575" b="1" spc="22" baseline="2645" dirty="0">
                <a:latin typeface="Arial"/>
                <a:cs typeface="Arial"/>
              </a:rPr>
              <a:t>Bonus	</a:t>
            </a:r>
            <a:r>
              <a:rPr sz="1100" spc="5" dirty="0">
                <a:latin typeface="Arial"/>
                <a:cs typeface="Arial"/>
              </a:rPr>
              <a:t>-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7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Active</a:t>
            </a:r>
            <a:r>
              <a:rPr sz="1100" b="1" spc="3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PS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IBOs</a:t>
            </a:r>
            <a:endParaRPr sz="1100">
              <a:latin typeface="Arial"/>
              <a:cs typeface="Arial"/>
            </a:endParaRPr>
          </a:p>
          <a:p>
            <a:pPr>
              <a:lnSpc>
                <a:spcPts val="1260"/>
              </a:lnSpc>
              <a:tabLst>
                <a:tab pos="3228975" algn="l"/>
              </a:tabLst>
            </a:pPr>
            <a:r>
              <a:rPr sz="1050" dirty="0">
                <a:latin typeface="Arial"/>
                <a:cs typeface="Arial"/>
              </a:rPr>
              <a:t>•  </a:t>
            </a:r>
            <a:r>
              <a:rPr sz="1050" spc="135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DT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b="1" spc="10" dirty="0">
                <a:latin typeface="Arial"/>
                <a:cs typeface="Arial"/>
              </a:rPr>
              <a:t>Earnings</a:t>
            </a:r>
            <a:r>
              <a:rPr sz="1050" b="1" spc="-4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Starting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b="1" spc="-45" dirty="0">
                <a:latin typeface="Arial"/>
                <a:cs typeface="Arial"/>
              </a:rPr>
              <a:t>At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$7,000	</a:t>
            </a:r>
            <a:r>
              <a:rPr sz="1650" spc="7" baseline="-7575" dirty="0">
                <a:latin typeface="Arial"/>
                <a:cs typeface="Arial"/>
              </a:rPr>
              <a:t>-</a:t>
            </a:r>
            <a:r>
              <a:rPr sz="1650" spc="30" baseline="-7575" dirty="0">
                <a:latin typeface="Arial"/>
                <a:cs typeface="Arial"/>
              </a:rPr>
              <a:t> </a:t>
            </a:r>
            <a:r>
              <a:rPr sz="1650" b="1" spc="-7" baseline="-7575" dirty="0">
                <a:latin typeface="Arial"/>
                <a:cs typeface="Arial"/>
              </a:rPr>
              <a:t>140</a:t>
            </a:r>
            <a:r>
              <a:rPr sz="1650" b="1" spc="-67" baseline="-7575" dirty="0">
                <a:latin typeface="Arial"/>
                <a:cs typeface="Arial"/>
              </a:rPr>
              <a:t> </a:t>
            </a:r>
            <a:r>
              <a:rPr sz="1650" b="1" spc="22" baseline="-7575" dirty="0">
                <a:latin typeface="Arial"/>
                <a:cs typeface="Arial"/>
              </a:rPr>
              <a:t>Steps</a:t>
            </a:r>
            <a:endParaRPr sz="1650" baseline="-7575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050" dirty="0">
                <a:latin typeface="Arial"/>
                <a:cs typeface="Arial"/>
              </a:rPr>
              <a:t>•</a:t>
            </a:r>
            <a:r>
              <a:rPr sz="1050" spc="85" dirty="0">
                <a:latin typeface="Arial"/>
                <a:cs typeface="Arial"/>
              </a:rPr>
              <a:t> </a:t>
            </a:r>
            <a:r>
              <a:rPr sz="1050" b="1" spc="10" dirty="0">
                <a:latin typeface="Arial"/>
                <a:cs typeface="Arial"/>
              </a:rPr>
              <a:t>Gold</a:t>
            </a:r>
            <a:r>
              <a:rPr sz="1050" b="1" spc="-45" dirty="0">
                <a:latin typeface="Arial"/>
                <a:cs typeface="Arial"/>
              </a:rPr>
              <a:t> </a:t>
            </a:r>
            <a:r>
              <a:rPr sz="1050" b="1" spc="25" dirty="0">
                <a:latin typeface="Arial"/>
                <a:cs typeface="Arial"/>
              </a:rPr>
              <a:t>MDM</a:t>
            </a:r>
            <a:r>
              <a:rPr sz="1050" b="1" spc="-55" dirty="0">
                <a:latin typeface="Arial"/>
                <a:cs typeface="Arial"/>
              </a:rPr>
              <a:t> </a:t>
            </a:r>
            <a:r>
              <a:rPr sz="1050" b="1" spc="15" dirty="0">
                <a:latin typeface="Arial"/>
                <a:cs typeface="Arial"/>
              </a:rPr>
              <a:t>Bonus</a:t>
            </a:r>
            <a:endParaRPr sz="1050">
              <a:latin typeface="Arial"/>
              <a:cs typeface="Arial"/>
            </a:endParaRPr>
          </a:p>
          <a:p>
            <a:pPr>
              <a:lnSpc>
                <a:spcPts val="1260"/>
              </a:lnSpc>
              <a:spcBef>
                <a:spcPts val="844"/>
              </a:spcBef>
              <a:tabLst>
                <a:tab pos="3228975" algn="l"/>
              </a:tabLst>
            </a:pPr>
            <a:r>
              <a:rPr sz="1575" baseline="2645" dirty="0">
                <a:latin typeface="Arial"/>
                <a:cs typeface="Arial"/>
              </a:rPr>
              <a:t>•  </a:t>
            </a:r>
            <a:r>
              <a:rPr sz="1575" spc="195" baseline="2645" dirty="0">
                <a:latin typeface="Arial"/>
                <a:cs typeface="Arial"/>
              </a:rPr>
              <a:t> </a:t>
            </a:r>
            <a:r>
              <a:rPr sz="1575" b="1" spc="7" baseline="2645" dirty="0">
                <a:latin typeface="Arial"/>
                <a:cs typeface="Arial"/>
              </a:rPr>
              <a:t>40%</a:t>
            </a:r>
            <a:r>
              <a:rPr sz="1575" b="1" spc="-150" baseline="2645" dirty="0">
                <a:latin typeface="Arial"/>
                <a:cs typeface="Arial"/>
              </a:rPr>
              <a:t> </a:t>
            </a:r>
            <a:r>
              <a:rPr sz="1575" b="1" spc="22" baseline="2645" dirty="0">
                <a:latin typeface="Arial"/>
                <a:cs typeface="Arial"/>
              </a:rPr>
              <a:t>Leadership</a:t>
            </a:r>
            <a:r>
              <a:rPr sz="1575" b="1" spc="-157" baseline="2645" dirty="0">
                <a:latin typeface="Arial"/>
                <a:cs typeface="Arial"/>
              </a:rPr>
              <a:t> </a:t>
            </a:r>
            <a:r>
              <a:rPr sz="1575" b="1" spc="22" baseline="2645" dirty="0">
                <a:latin typeface="Arial"/>
                <a:cs typeface="Arial"/>
              </a:rPr>
              <a:t>Bonus	</a:t>
            </a:r>
            <a:r>
              <a:rPr sz="1100" spc="5" dirty="0">
                <a:latin typeface="Arial"/>
                <a:cs typeface="Arial"/>
              </a:rPr>
              <a:t>-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8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Active</a:t>
            </a:r>
            <a:r>
              <a:rPr sz="1100" b="1" spc="3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PS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IBOs</a:t>
            </a:r>
            <a:endParaRPr sz="1100">
              <a:latin typeface="Arial"/>
              <a:cs typeface="Arial"/>
            </a:endParaRPr>
          </a:p>
          <a:p>
            <a:pPr>
              <a:lnSpc>
                <a:spcPts val="1260"/>
              </a:lnSpc>
              <a:tabLst>
                <a:tab pos="3228975" algn="l"/>
              </a:tabLst>
            </a:pPr>
            <a:r>
              <a:rPr sz="1050" dirty="0">
                <a:latin typeface="Arial"/>
                <a:cs typeface="Arial"/>
              </a:rPr>
              <a:t>•  </a:t>
            </a:r>
            <a:r>
              <a:rPr sz="1050" spc="135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DT</a:t>
            </a:r>
            <a:r>
              <a:rPr sz="1050" b="1" spc="-25" dirty="0">
                <a:latin typeface="Arial"/>
                <a:cs typeface="Arial"/>
              </a:rPr>
              <a:t> </a:t>
            </a:r>
            <a:r>
              <a:rPr sz="1050" b="1" spc="10" dirty="0">
                <a:latin typeface="Arial"/>
                <a:cs typeface="Arial"/>
              </a:rPr>
              <a:t>Earnings</a:t>
            </a:r>
            <a:r>
              <a:rPr sz="1050" b="1" spc="-5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Starting</a:t>
            </a:r>
            <a:r>
              <a:rPr sz="1050" b="1" spc="-25" dirty="0">
                <a:latin typeface="Arial"/>
                <a:cs typeface="Arial"/>
              </a:rPr>
              <a:t> </a:t>
            </a:r>
            <a:r>
              <a:rPr sz="1050" b="1" spc="-45" dirty="0">
                <a:latin typeface="Arial"/>
                <a:cs typeface="Arial"/>
              </a:rPr>
              <a:t>At</a:t>
            </a:r>
            <a:r>
              <a:rPr sz="1050" b="1" spc="-40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$10,000	</a:t>
            </a:r>
            <a:r>
              <a:rPr sz="1650" spc="7" baseline="-7575" dirty="0">
                <a:latin typeface="Arial"/>
                <a:cs typeface="Arial"/>
              </a:rPr>
              <a:t>-</a:t>
            </a:r>
            <a:r>
              <a:rPr sz="1650" spc="37" baseline="-7575" dirty="0">
                <a:latin typeface="Arial"/>
                <a:cs typeface="Arial"/>
              </a:rPr>
              <a:t> </a:t>
            </a:r>
            <a:r>
              <a:rPr sz="1650" b="1" spc="-15" baseline="-7575" dirty="0">
                <a:latin typeface="Arial"/>
                <a:cs typeface="Arial"/>
              </a:rPr>
              <a:t>200</a:t>
            </a:r>
            <a:r>
              <a:rPr sz="1650" b="1" spc="-60" baseline="-7575" dirty="0">
                <a:latin typeface="Arial"/>
                <a:cs typeface="Arial"/>
              </a:rPr>
              <a:t> </a:t>
            </a:r>
            <a:r>
              <a:rPr sz="1650" b="1" spc="22" baseline="-7575" dirty="0">
                <a:latin typeface="Arial"/>
                <a:cs typeface="Arial"/>
              </a:rPr>
              <a:t>Steps</a:t>
            </a:r>
            <a:endParaRPr sz="1650" baseline="-7575">
              <a:latin typeface="Arial"/>
              <a:cs typeface="Arial"/>
            </a:endParaRPr>
          </a:p>
          <a:p>
            <a:pPr>
              <a:lnSpc>
                <a:spcPts val="1230"/>
              </a:lnSpc>
              <a:spcBef>
                <a:spcPts val="5"/>
              </a:spcBef>
            </a:pPr>
            <a:r>
              <a:rPr sz="1050" dirty="0">
                <a:latin typeface="Arial"/>
                <a:cs typeface="Arial"/>
              </a:rPr>
              <a:t>•  </a:t>
            </a:r>
            <a:r>
              <a:rPr sz="1050" spc="105" dirty="0">
                <a:latin typeface="Arial"/>
                <a:cs typeface="Arial"/>
              </a:rPr>
              <a:t> </a:t>
            </a:r>
            <a:r>
              <a:rPr sz="1050" b="1" spc="-45" dirty="0">
                <a:latin typeface="Arial"/>
                <a:cs typeface="Arial"/>
              </a:rPr>
              <a:t>L</a:t>
            </a:r>
            <a:r>
              <a:rPr sz="1050" b="1" spc="30" dirty="0">
                <a:latin typeface="Arial"/>
                <a:cs typeface="Arial"/>
              </a:rPr>
              <a:t>u</a:t>
            </a:r>
            <a:r>
              <a:rPr sz="1050" b="1" spc="10" dirty="0">
                <a:latin typeface="Arial"/>
                <a:cs typeface="Arial"/>
              </a:rPr>
              <a:t>x</a:t>
            </a:r>
            <a:r>
              <a:rPr sz="1050" b="1" spc="30" dirty="0">
                <a:latin typeface="Arial"/>
                <a:cs typeface="Arial"/>
              </a:rPr>
              <a:t>u</a:t>
            </a:r>
            <a:r>
              <a:rPr sz="1050" b="1" spc="40" dirty="0">
                <a:latin typeface="Arial"/>
                <a:cs typeface="Arial"/>
              </a:rPr>
              <a:t>r</a:t>
            </a:r>
            <a:r>
              <a:rPr sz="1050" b="1" dirty="0">
                <a:latin typeface="Arial"/>
                <a:cs typeface="Arial"/>
              </a:rPr>
              <a:t>y</a:t>
            </a:r>
            <a:r>
              <a:rPr sz="1050" b="1" spc="-130" dirty="0">
                <a:latin typeface="Arial"/>
                <a:cs typeface="Arial"/>
              </a:rPr>
              <a:t> </a:t>
            </a:r>
            <a:r>
              <a:rPr sz="1050" b="1" spc="-10" dirty="0">
                <a:latin typeface="Arial"/>
                <a:cs typeface="Arial"/>
              </a:rPr>
              <a:t>B</a:t>
            </a:r>
            <a:r>
              <a:rPr sz="1050" b="1" spc="30" dirty="0">
                <a:latin typeface="Arial"/>
                <a:cs typeface="Arial"/>
              </a:rPr>
              <a:t>onu</a:t>
            </a:r>
            <a:r>
              <a:rPr sz="1050" b="1" dirty="0">
                <a:latin typeface="Arial"/>
                <a:cs typeface="Arial"/>
              </a:rPr>
              <a:t>s</a:t>
            </a:r>
            <a:endParaRPr sz="1050">
              <a:latin typeface="Arial"/>
              <a:cs typeface="Arial"/>
            </a:endParaRPr>
          </a:p>
          <a:p>
            <a:pPr>
              <a:lnSpc>
                <a:spcPts val="1230"/>
              </a:lnSpc>
            </a:pPr>
            <a:r>
              <a:rPr sz="1050" dirty="0">
                <a:latin typeface="Arial"/>
                <a:cs typeface="Arial"/>
              </a:rPr>
              <a:t>•  </a:t>
            </a:r>
            <a:r>
              <a:rPr sz="1050" spc="110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O</a:t>
            </a:r>
            <a:r>
              <a:rPr sz="1050" b="1" spc="30" dirty="0">
                <a:latin typeface="Arial"/>
                <a:cs typeface="Arial"/>
              </a:rPr>
              <a:t>ppo</a:t>
            </a:r>
            <a:r>
              <a:rPr sz="1050" b="1" spc="35" dirty="0">
                <a:latin typeface="Arial"/>
                <a:cs typeface="Arial"/>
              </a:rPr>
              <a:t>r</a:t>
            </a:r>
            <a:r>
              <a:rPr sz="1050" b="1" spc="20" dirty="0">
                <a:latin typeface="Arial"/>
                <a:cs typeface="Arial"/>
              </a:rPr>
              <a:t>t</a:t>
            </a:r>
            <a:r>
              <a:rPr sz="1050" b="1" spc="30" dirty="0">
                <a:latin typeface="Arial"/>
                <a:cs typeface="Arial"/>
              </a:rPr>
              <a:t>u</a:t>
            </a:r>
            <a:r>
              <a:rPr sz="1050" b="1" spc="-45" dirty="0">
                <a:latin typeface="Arial"/>
                <a:cs typeface="Arial"/>
              </a:rPr>
              <a:t>n</a:t>
            </a:r>
            <a:r>
              <a:rPr sz="1050" b="1" spc="5" dirty="0">
                <a:latin typeface="Arial"/>
                <a:cs typeface="Arial"/>
              </a:rPr>
              <a:t>i</a:t>
            </a:r>
            <a:r>
              <a:rPr sz="1050" b="1" spc="20" dirty="0">
                <a:latin typeface="Arial"/>
                <a:cs typeface="Arial"/>
              </a:rPr>
              <a:t>t</a:t>
            </a:r>
            <a:r>
              <a:rPr sz="1050" b="1" spc="-5" dirty="0">
                <a:latin typeface="Arial"/>
                <a:cs typeface="Arial"/>
              </a:rPr>
              <a:t>y</a:t>
            </a:r>
            <a:r>
              <a:rPr sz="1050" b="1" spc="-130" dirty="0">
                <a:latin typeface="Arial"/>
                <a:cs typeface="Arial"/>
              </a:rPr>
              <a:t> </a:t>
            </a:r>
            <a:r>
              <a:rPr sz="1050" b="1" spc="-45" dirty="0">
                <a:latin typeface="Arial"/>
                <a:cs typeface="Arial"/>
              </a:rPr>
              <a:t>T</a:t>
            </a:r>
            <a:r>
              <a:rPr sz="1050" b="1" dirty="0">
                <a:latin typeface="Arial"/>
                <a:cs typeface="Arial"/>
              </a:rPr>
              <a:t>o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O</a:t>
            </a:r>
            <a:r>
              <a:rPr sz="1050" b="1" spc="30" dirty="0">
                <a:latin typeface="Arial"/>
                <a:cs typeface="Arial"/>
              </a:rPr>
              <a:t>p</a:t>
            </a:r>
            <a:r>
              <a:rPr sz="1050" b="1" spc="85" dirty="0">
                <a:latin typeface="Arial"/>
                <a:cs typeface="Arial"/>
              </a:rPr>
              <a:t>e</a:t>
            </a:r>
            <a:r>
              <a:rPr sz="1050" b="1" dirty="0">
                <a:latin typeface="Arial"/>
                <a:cs typeface="Arial"/>
              </a:rPr>
              <a:t>n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spc="-90" dirty="0">
                <a:latin typeface="Arial"/>
                <a:cs typeface="Arial"/>
              </a:rPr>
              <a:t>A</a:t>
            </a:r>
            <a:r>
              <a:rPr sz="1050" b="1" spc="30" dirty="0">
                <a:latin typeface="Arial"/>
                <a:cs typeface="Arial"/>
              </a:rPr>
              <a:t>no</a:t>
            </a:r>
            <a:r>
              <a:rPr sz="1050" b="1" spc="20" dirty="0">
                <a:latin typeface="Arial"/>
                <a:cs typeface="Arial"/>
              </a:rPr>
              <a:t>t</a:t>
            </a:r>
            <a:r>
              <a:rPr sz="1050" b="1" spc="-45" dirty="0">
                <a:latin typeface="Arial"/>
                <a:cs typeface="Arial"/>
              </a:rPr>
              <a:t>h</a:t>
            </a:r>
            <a:r>
              <a:rPr sz="1050" b="1" spc="5" dirty="0">
                <a:latin typeface="Arial"/>
                <a:cs typeface="Arial"/>
              </a:rPr>
              <a:t>e</a:t>
            </a:r>
            <a:r>
              <a:rPr sz="1050" b="1" spc="-5" dirty="0">
                <a:latin typeface="Arial"/>
                <a:cs typeface="Arial"/>
              </a:rPr>
              <a:t>r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b="1" spc="-15" dirty="0">
                <a:latin typeface="Arial"/>
                <a:cs typeface="Arial"/>
              </a:rPr>
              <a:t>B</a:t>
            </a:r>
            <a:r>
              <a:rPr sz="1050" b="1" spc="30" dirty="0">
                <a:latin typeface="Arial"/>
                <a:cs typeface="Arial"/>
              </a:rPr>
              <a:t>u</a:t>
            </a:r>
            <a:r>
              <a:rPr sz="1050" b="1" spc="5" dirty="0">
                <a:latin typeface="Arial"/>
                <a:cs typeface="Arial"/>
              </a:rPr>
              <a:t>s</a:t>
            </a:r>
            <a:r>
              <a:rPr sz="1050" b="1" spc="-70" dirty="0">
                <a:latin typeface="Arial"/>
                <a:cs typeface="Arial"/>
              </a:rPr>
              <a:t>i</a:t>
            </a:r>
            <a:r>
              <a:rPr sz="1050" b="1" spc="30" dirty="0">
                <a:latin typeface="Arial"/>
                <a:cs typeface="Arial"/>
              </a:rPr>
              <a:t>n</a:t>
            </a:r>
            <a:r>
              <a:rPr sz="1050" b="1" spc="5" dirty="0">
                <a:latin typeface="Arial"/>
                <a:cs typeface="Arial"/>
              </a:rPr>
              <a:t>e</a:t>
            </a:r>
            <a:r>
              <a:rPr sz="1050" b="1" spc="-65" dirty="0">
                <a:latin typeface="Arial"/>
                <a:cs typeface="Arial"/>
              </a:rPr>
              <a:t>s</a:t>
            </a:r>
            <a:r>
              <a:rPr sz="1050" b="1" spc="-5" dirty="0">
                <a:latin typeface="Arial"/>
                <a:cs typeface="Arial"/>
              </a:rPr>
              <a:t>s</a:t>
            </a:r>
            <a:endParaRPr sz="1050">
              <a:latin typeface="Arial"/>
              <a:cs typeface="Arial"/>
            </a:endParaRPr>
          </a:p>
          <a:p>
            <a:pPr>
              <a:lnSpc>
                <a:spcPts val="1260"/>
              </a:lnSpc>
              <a:spcBef>
                <a:spcPts val="935"/>
              </a:spcBef>
              <a:tabLst>
                <a:tab pos="3228975" algn="l"/>
              </a:tabLst>
            </a:pPr>
            <a:r>
              <a:rPr sz="1575" baseline="2645" dirty="0">
                <a:latin typeface="Arial"/>
                <a:cs typeface="Arial"/>
              </a:rPr>
              <a:t>•  </a:t>
            </a:r>
            <a:r>
              <a:rPr sz="1575" spc="202" baseline="2645" dirty="0">
                <a:latin typeface="Arial"/>
                <a:cs typeface="Arial"/>
              </a:rPr>
              <a:t> </a:t>
            </a:r>
            <a:r>
              <a:rPr sz="1575" b="1" spc="7" baseline="2645" dirty="0">
                <a:latin typeface="Arial"/>
                <a:cs typeface="Arial"/>
              </a:rPr>
              <a:t>40%</a:t>
            </a:r>
            <a:r>
              <a:rPr sz="1575" b="1" spc="-150" baseline="2645" dirty="0">
                <a:latin typeface="Arial"/>
                <a:cs typeface="Arial"/>
              </a:rPr>
              <a:t> </a:t>
            </a:r>
            <a:r>
              <a:rPr sz="1575" b="1" spc="22" baseline="2645" dirty="0">
                <a:latin typeface="Arial"/>
                <a:cs typeface="Arial"/>
              </a:rPr>
              <a:t>Leadership</a:t>
            </a:r>
            <a:r>
              <a:rPr sz="1575" b="1" spc="-157" baseline="2645" dirty="0">
                <a:latin typeface="Arial"/>
                <a:cs typeface="Arial"/>
              </a:rPr>
              <a:t> </a:t>
            </a:r>
            <a:r>
              <a:rPr sz="1575" b="1" spc="22" baseline="2645" dirty="0">
                <a:latin typeface="Arial"/>
                <a:cs typeface="Arial"/>
              </a:rPr>
              <a:t>Bonus	</a:t>
            </a:r>
            <a:r>
              <a:rPr sz="1100" b="1" spc="5" dirty="0">
                <a:latin typeface="Arial"/>
                <a:cs typeface="Arial"/>
              </a:rPr>
              <a:t>-</a:t>
            </a:r>
            <a:r>
              <a:rPr sz="1100" b="1" spc="26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10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Active</a:t>
            </a:r>
            <a:r>
              <a:rPr sz="1100" b="1" spc="3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PS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IBOs</a:t>
            </a:r>
            <a:endParaRPr sz="1100">
              <a:latin typeface="Arial"/>
              <a:cs typeface="Arial"/>
            </a:endParaRPr>
          </a:p>
          <a:p>
            <a:pPr>
              <a:lnSpc>
                <a:spcPts val="1240"/>
              </a:lnSpc>
              <a:tabLst>
                <a:tab pos="3228975" algn="l"/>
              </a:tabLst>
            </a:pPr>
            <a:r>
              <a:rPr sz="1050" dirty="0">
                <a:latin typeface="Arial"/>
                <a:cs typeface="Arial"/>
              </a:rPr>
              <a:t>•  </a:t>
            </a:r>
            <a:r>
              <a:rPr sz="1050" spc="105" dirty="0">
                <a:latin typeface="Arial"/>
                <a:cs typeface="Arial"/>
              </a:rPr>
              <a:t> </a:t>
            </a:r>
            <a:r>
              <a:rPr sz="1050" b="1" spc="-10" dirty="0">
                <a:latin typeface="Arial"/>
                <a:cs typeface="Arial"/>
              </a:rPr>
              <a:t>D</a:t>
            </a:r>
            <a:r>
              <a:rPr sz="1050" b="1" dirty="0">
                <a:latin typeface="Arial"/>
                <a:cs typeface="Arial"/>
              </a:rPr>
              <a:t>T</a:t>
            </a:r>
            <a:r>
              <a:rPr sz="1050" b="1" spc="-40" dirty="0">
                <a:latin typeface="Arial"/>
                <a:cs typeface="Arial"/>
              </a:rPr>
              <a:t> </a:t>
            </a:r>
            <a:r>
              <a:rPr sz="1050" b="1" spc="-30" dirty="0">
                <a:latin typeface="Arial"/>
                <a:cs typeface="Arial"/>
              </a:rPr>
              <a:t>E</a:t>
            </a:r>
            <a:r>
              <a:rPr sz="1050" b="1" spc="10" dirty="0">
                <a:latin typeface="Arial"/>
                <a:cs typeface="Arial"/>
              </a:rPr>
              <a:t>a</a:t>
            </a:r>
            <a:r>
              <a:rPr sz="1050" b="1" spc="40" dirty="0">
                <a:latin typeface="Arial"/>
                <a:cs typeface="Arial"/>
              </a:rPr>
              <a:t>r</a:t>
            </a:r>
            <a:r>
              <a:rPr sz="1050" b="1" spc="30" dirty="0">
                <a:latin typeface="Arial"/>
                <a:cs typeface="Arial"/>
              </a:rPr>
              <a:t>n</a:t>
            </a:r>
            <a:r>
              <a:rPr sz="1050" b="1" spc="5" dirty="0">
                <a:latin typeface="Arial"/>
                <a:cs typeface="Arial"/>
              </a:rPr>
              <a:t>i</a:t>
            </a:r>
            <a:r>
              <a:rPr sz="1050" b="1" spc="30" dirty="0">
                <a:latin typeface="Arial"/>
                <a:cs typeface="Arial"/>
              </a:rPr>
              <a:t>ng</a:t>
            </a:r>
            <a:r>
              <a:rPr sz="1050" b="1" dirty="0">
                <a:latin typeface="Arial"/>
                <a:cs typeface="Arial"/>
              </a:rPr>
              <a:t>s</a:t>
            </a:r>
            <a:r>
              <a:rPr sz="1050" b="1" spc="-55" dirty="0">
                <a:latin typeface="Arial"/>
                <a:cs typeface="Arial"/>
              </a:rPr>
              <a:t> </a:t>
            </a:r>
            <a:r>
              <a:rPr sz="1050" b="1" spc="-30" dirty="0">
                <a:latin typeface="Arial"/>
                <a:cs typeface="Arial"/>
              </a:rPr>
              <a:t>S</a:t>
            </a:r>
            <a:r>
              <a:rPr sz="1050" b="1" spc="20" dirty="0">
                <a:latin typeface="Arial"/>
                <a:cs typeface="Arial"/>
              </a:rPr>
              <a:t>t</a:t>
            </a:r>
            <a:r>
              <a:rPr sz="1050" b="1" spc="10" dirty="0">
                <a:latin typeface="Arial"/>
                <a:cs typeface="Arial"/>
              </a:rPr>
              <a:t>a</a:t>
            </a:r>
            <a:r>
              <a:rPr sz="1050" b="1" spc="40" dirty="0">
                <a:latin typeface="Arial"/>
                <a:cs typeface="Arial"/>
              </a:rPr>
              <a:t>r</a:t>
            </a:r>
            <a:r>
              <a:rPr sz="1050" b="1" spc="20" dirty="0">
                <a:latin typeface="Arial"/>
                <a:cs typeface="Arial"/>
              </a:rPr>
              <a:t>t</a:t>
            </a:r>
            <a:r>
              <a:rPr sz="1050" b="1" spc="5" dirty="0">
                <a:latin typeface="Arial"/>
                <a:cs typeface="Arial"/>
              </a:rPr>
              <a:t>i</a:t>
            </a:r>
            <a:r>
              <a:rPr sz="1050" b="1" spc="-45" dirty="0">
                <a:latin typeface="Arial"/>
                <a:cs typeface="Arial"/>
              </a:rPr>
              <a:t>n</a:t>
            </a:r>
            <a:r>
              <a:rPr sz="1050" b="1" dirty="0">
                <a:latin typeface="Arial"/>
                <a:cs typeface="Arial"/>
              </a:rPr>
              <a:t>g</a:t>
            </a:r>
            <a:r>
              <a:rPr sz="1050" b="1" spc="-40" dirty="0">
                <a:latin typeface="Arial"/>
                <a:cs typeface="Arial"/>
              </a:rPr>
              <a:t> </a:t>
            </a:r>
            <a:r>
              <a:rPr sz="1050" b="1" spc="-90" dirty="0">
                <a:latin typeface="Arial"/>
                <a:cs typeface="Arial"/>
              </a:rPr>
              <a:t>A</a:t>
            </a:r>
            <a:r>
              <a:rPr sz="1050" b="1" dirty="0">
                <a:latin typeface="Arial"/>
                <a:cs typeface="Arial"/>
              </a:rPr>
              <a:t>t</a:t>
            </a:r>
            <a:r>
              <a:rPr sz="1050" b="1" spc="-45" dirty="0">
                <a:latin typeface="Arial"/>
                <a:cs typeface="Arial"/>
              </a:rPr>
              <a:t> </a:t>
            </a:r>
            <a:r>
              <a:rPr sz="1050" b="1" spc="10" dirty="0">
                <a:latin typeface="Arial"/>
                <a:cs typeface="Arial"/>
              </a:rPr>
              <a:t>$15</a:t>
            </a:r>
            <a:r>
              <a:rPr sz="1050" b="1" spc="5" dirty="0">
                <a:latin typeface="Arial"/>
                <a:cs typeface="Arial"/>
              </a:rPr>
              <a:t>,</a:t>
            </a:r>
            <a:r>
              <a:rPr sz="1050" b="1" spc="10" dirty="0">
                <a:latin typeface="Arial"/>
                <a:cs typeface="Arial"/>
              </a:rPr>
              <a:t>00</a:t>
            </a:r>
            <a:r>
              <a:rPr sz="1050" b="1" dirty="0">
                <a:latin typeface="Arial"/>
                <a:cs typeface="Arial"/>
              </a:rPr>
              <a:t>0	</a:t>
            </a:r>
            <a:r>
              <a:rPr sz="1650" spc="7" baseline="-7575" dirty="0">
                <a:latin typeface="Arial"/>
                <a:cs typeface="Arial"/>
              </a:rPr>
              <a:t>-</a:t>
            </a:r>
            <a:r>
              <a:rPr sz="1650" baseline="-7575" dirty="0">
                <a:latin typeface="Arial"/>
                <a:cs typeface="Arial"/>
              </a:rPr>
              <a:t>  </a:t>
            </a:r>
            <a:r>
              <a:rPr sz="1650" spc="82" baseline="-7575" dirty="0">
                <a:latin typeface="Arial"/>
                <a:cs typeface="Arial"/>
              </a:rPr>
              <a:t> </a:t>
            </a:r>
            <a:r>
              <a:rPr sz="1650" b="1" spc="22" baseline="-7575" dirty="0">
                <a:latin typeface="Arial"/>
                <a:cs typeface="Arial"/>
              </a:rPr>
              <a:t>2</a:t>
            </a:r>
            <a:r>
              <a:rPr sz="1650" b="1" spc="-52" baseline="-7575" dirty="0">
                <a:latin typeface="Arial"/>
                <a:cs typeface="Arial"/>
              </a:rPr>
              <a:t> </a:t>
            </a:r>
            <a:r>
              <a:rPr sz="1650" b="1" spc="60" baseline="-7575" dirty="0">
                <a:latin typeface="Arial"/>
                <a:cs typeface="Arial"/>
              </a:rPr>
              <a:t>Q</a:t>
            </a:r>
            <a:r>
              <a:rPr sz="1650" b="1" baseline="-7575" dirty="0">
                <a:latin typeface="Arial"/>
                <a:cs typeface="Arial"/>
              </a:rPr>
              <a:t>u</a:t>
            </a:r>
            <a:r>
              <a:rPr sz="1650" b="1" spc="-22" baseline="-7575" dirty="0">
                <a:latin typeface="Arial"/>
                <a:cs typeface="Arial"/>
              </a:rPr>
              <a:t>a</a:t>
            </a:r>
            <a:r>
              <a:rPr sz="1650" b="1" spc="-15" baseline="-7575" dirty="0">
                <a:latin typeface="Arial"/>
                <a:cs typeface="Arial"/>
              </a:rPr>
              <a:t>li</a:t>
            </a:r>
            <a:r>
              <a:rPr sz="1650" b="1" spc="7" baseline="-7575" dirty="0">
                <a:latin typeface="Arial"/>
                <a:cs typeface="Arial"/>
              </a:rPr>
              <a:t>f</a:t>
            </a:r>
            <a:r>
              <a:rPr sz="1650" b="1" spc="-15" baseline="-7575" dirty="0">
                <a:latin typeface="Arial"/>
                <a:cs typeface="Arial"/>
              </a:rPr>
              <a:t>i</a:t>
            </a:r>
            <a:r>
              <a:rPr sz="1650" b="1" spc="89" baseline="-7575" dirty="0">
                <a:latin typeface="Arial"/>
                <a:cs typeface="Arial"/>
              </a:rPr>
              <a:t>e</a:t>
            </a:r>
            <a:r>
              <a:rPr sz="1650" b="1" spc="22" baseline="-7575" dirty="0">
                <a:latin typeface="Arial"/>
                <a:cs typeface="Arial"/>
              </a:rPr>
              <a:t>d</a:t>
            </a:r>
            <a:r>
              <a:rPr sz="1650" b="1" spc="-142" baseline="-7575" dirty="0">
                <a:latin typeface="Arial"/>
                <a:cs typeface="Arial"/>
              </a:rPr>
              <a:t> </a:t>
            </a:r>
            <a:r>
              <a:rPr sz="1650" b="1" spc="22" baseline="-7575" dirty="0">
                <a:latin typeface="Arial"/>
                <a:cs typeface="Arial"/>
              </a:rPr>
              <a:t>P</a:t>
            </a:r>
            <a:r>
              <a:rPr sz="1650" b="1" spc="-22" baseline="-7575" dirty="0">
                <a:latin typeface="Arial"/>
                <a:cs typeface="Arial"/>
              </a:rPr>
              <a:t>la</a:t>
            </a:r>
            <a:r>
              <a:rPr sz="1650" b="1" spc="7" baseline="-7575" dirty="0">
                <a:latin typeface="Arial"/>
                <a:cs typeface="Arial"/>
              </a:rPr>
              <a:t>t</a:t>
            </a:r>
            <a:r>
              <a:rPr sz="1650" b="1" spc="-7" baseline="-7575" dirty="0">
                <a:latin typeface="Arial"/>
                <a:cs typeface="Arial"/>
              </a:rPr>
              <a:t>inu</a:t>
            </a:r>
            <a:r>
              <a:rPr sz="1650" b="1" spc="30" baseline="-7575" dirty="0">
                <a:latin typeface="Arial"/>
                <a:cs typeface="Arial"/>
              </a:rPr>
              <a:t>m</a:t>
            </a:r>
            <a:endParaRPr sz="1650" baseline="-7575">
              <a:latin typeface="Arial"/>
              <a:cs typeface="Arial"/>
            </a:endParaRPr>
          </a:p>
          <a:p>
            <a:pPr>
              <a:lnSpc>
                <a:spcPts val="1265"/>
              </a:lnSpc>
              <a:tabLst>
                <a:tab pos="3228975" algn="l"/>
              </a:tabLst>
            </a:pPr>
            <a:r>
              <a:rPr sz="1050" dirty="0">
                <a:latin typeface="Arial"/>
                <a:cs typeface="Arial"/>
              </a:rPr>
              <a:t>•  </a:t>
            </a:r>
            <a:r>
              <a:rPr sz="1050" spc="110" dirty="0">
                <a:latin typeface="Arial"/>
                <a:cs typeface="Arial"/>
              </a:rPr>
              <a:t> </a:t>
            </a:r>
            <a:r>
              <a:rPr sz="1050" b="1" spc="10" dirty="0">
                <a:latin typeface="Arial"/>
                <a:cs typeface="Arial"/>
              </a:rPr>
              <a:t>Luxury</a:t>
            </a:r>
            <a:r>
              <a:rPr sz="1050" b="1" spc="-130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Life</a:t>
            </a:r>
            <a:r>
              <a:rPr sz="1050" b="1" spc="20" dirty="0">
                <a:latin typeface="Arial"/>
                <a:cs typeface="Arial"/>
              </a:rPr>
              <a:t> </a:t>
            </a:r>
            <a:r>
              <a:rPr sz="1050" b="1" spc="10" dirty="0">
                <a:latin typeface="Arial"/>
                <a:cs typeface="Arial"/>
              </a:rPr>
              <a:t>Insurance	</a:t>
            </a:r>
            <a:r>
              <a:rPr sz="1650" spc="7" baseline="-7575" dirty="0">
                <a:latin typeface="Arial"/>
                <a:cs typeface="Arial"/>
              </a:rPr>
              <a:t>-</a:t>
            </a:r>
            <a:r>
              <a:rPr sz="1650" spc="30" baseline="-7575" dirty="0">
                <a:latin typeface="Arial"/>
                <a:cs typeface="Arial"/>
              </a:rPr>
              <a:t> </a:t>
            </a:r>
            <a:r>
              <a:rPr sz="1650" b="1" spc="-7" baseline="-7575" dirty="0">
                <a:latin typeface="Arial"/>
                <a:cs typeface="Arial"/>
              </a:rPr>
              <a:t>300</a:t>
            </a:r>
            <a:r>
              <a:rPr sz="1650" b="1" spc="-60" baseline="-7575" dirty="0">
                <a:latin typeface="Arial"/>
                <a:cs typeface="Arial"/>
              </a:rPr>
              <a:t> </a:t>
            </a:r>
            <a:r>
              <a:rPr sz="1650" b="1" spc="22" baseline="-7575" dirty="0">
                <a:latin typeface="Arial"/>
                <a:cs typeface="Arial"/>
              </a:rPr>
              <a:t>Steps</a:t>
            </a:r>
            <a:endParaRPr sz="1650" baseline="-7575">
              <a:latin typeface="Arial"/>
              <a:cs typeface="Arial"/>
            </a:endParaRPr>
          </a:p>
          <a:p>
            <a:pPr>
              <a:lnSpc>
                <a:spcPts val="1225"/>
              </a:lnSpc>
            </a:pPr>
            <a:r>
              <a:rPr sz="1050" dirty="0">
                <a:latin typeface="Arial"/>
                <a:cs typeface="Arial"/>
              </a:rPr>
              <a:t>•  </a:t>
            </a:r>
            <a:r>
              <a:rPr sz="1050" spc="110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O</a:t>
            </a:r>
            <a:r>
              <a:rPr sz="1050" b="1" spc="30" dirty="0">
                <a:latin typeface="Arial"/>
                <a:cs typeface="Arial"/>
              </a:rPr>
              <a:t>ppo</a:t>
            </a:r>
            <a:r>
              <a:rPr sz="1050" b="1" spc="35" dirty="0">
                <a:latin typeface="Arial"/>
                <a:cs typeface="Arial"/>
              </a:rPr>
              <a:t>r</a:t>
            </a:r>
            <a:r>
              <a:rPr sz="1050" b="1" spc="20" dirty="0">
                <a:latin typeface="Arial"/>
                <a:cs typeface="Arial"/>
              </a:rPr>
              <a:t>t</a:t>
            </a:r>
            <a:r>
              <a:rPr sz="1050" b="1" spc="30" dirty="0">
                <a:latin typeface="Arial"/>
                <a:cs typeface="Arial"/>
              </a:rPr>
              <a:t>u</a:t>
            </a:r>
            <a:r>
              <a:rPr sz="1050" b="1" spc="-45" dirty="0">
                <a:latin typeface="Arial"/>
                <a:cs typeface="Arial"/>
              </a:rPr>
              <a:t>n</a:t>
            </a:r>
            <a:r>
              <a:rPr sz="1050" b="1" spc="5" dirty="0">
                <a:latin typeface="Arial"/>
                <a:cs typeface="Arial"/>
              </a:rPr>
              <a:t>i</a:t>
            </a:r>
            <a:r>
              <a:rPr sz="1050" b="1" spc="20" dirty="0">
                <a:latin typeface="Arial"/>
                <a:cs typeface="Arial"/>
              </a:rPr>
              <a:t>t</a:t>
            </a:r>
            <a:r>
              <a:rPr sz="1050" b="1" spc="-5" dirty="0">
                <a:latin typeface="Arial"/>
                <a:cs typeface="Arial"/>
              </a:rPr>
              <a:t>y</a:t>
            </a:r>
            <a:r>
              <a:rPr sz="1050" b="1" spc="-130" dirty="0">
                <a:latin typeface="Arial"/>
                <a:cs typeface="Arial"/>
              </a:rPr>
              <a:t> </a:t>
            </a:r>
            <a:r>
              <a:rPr sz="1050" b="1" spc="-45" dirty="0">
                <a:latin typeface="Arial"/>
                <a:cs typeface="Arial"/>
              </a:rPr>
              <a:t>T</a:t>
            </a:r>
            <a:r>
              <a:rPr sz="1050" b="1" dirty="0">
                <a:latin typeface="Arial"/>
                <a:cs typeface="Arial"/>
              </a:rPr>
              <a:t>o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O</a:t>
            </a:r>
            <a:r>
              <a:rPr sz="1050" b="1" spc="30" dirty="0">
                <a:latin typeface="Arial"/>
                <a:cs typeface="Arial"/>
              </a:rPr>
              <a:t>p</a:t>
            </a:r>
            <a:r>
              <a:rPr sz="1050" b="1" spc="85" dirty="0">
                <a:latin typeface="Arial"/>
                <a:cs typeface="Arial"/>
              </a:rPr>
              <a:t>e</a:t>
            </a:r>
            <a:r>
              <a:rPr sz="1050" b="1" dirty="0">
                <a:latin typeface="Arial"/>
                <a:cs typeface="Arial"/>
              </a:rPr>
              <a:t>n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spc="-90" dirty="0">
                <a:latin typeface="Arial"/>
                <a:cs typeface="Arial"/>
              </a:rPr>
              <a:t>A</a:t>
            </a:r>
            <a:r>
              <a:rPr sz="1050" b="1" spc="30" dirty="0">
                <a:latin typeface="Arial"/>
                <a:cs typeface="Arial"/>
              </a:rPr>
              <a:t>no</a:t>
            </a:r>
            <a:r>
              <a:rPr sz="1050" b="1" spc="20" dirty="0">
                <a:latin typeface="Arial"/>
                <a:cs typeface="Arial"/>
              </a:rPr>
              <a:t>t</a:t>
            </a:r>
            <a:r>
              <a:rPr sz="1050" b="1" spc="-45" dirty="0">
                <a:latin typeface="Arial"/>
                <a:cs typeface="Arial"/>
              </a:rPr>
              <a:t>h</a:t>
            </a:r>
            <a:r>
              <a:rPr sz="1050" b="1" spc="5" dirty="0">
                <a:latin typeface="Arial"/>
                <a:cs typeface="Arial"/>
              </a:rPr>
              <a:t>e</a:t>
            </a:r>
            <a:r>
              <a:rPr sz="1050" b="1" spc="-5" dirty="0">
                <a:latin typeface="Arial"/>
                <a:cs typeface="Arial"/>
              </a:rPr>
              <a:t>r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b="1" spc="-15" dirty="0">
                <a:latin typeface="Arial"/>
                <a:cs typeface="Arial"/>
              </a:rPr>
              <a:t>B</a:t>
            </a:r>
            <a:r>
              <a:rPr sz="1050" b="1" spc="30" dirty="0">
                <a:latin typeface="Arial"/>
                <a:cs typeface="Arial"/>
              </a:rPr>
              <a:t>u</a:t>
            </a:r>
            <a:r>
              <a:rPr sz="1050" b="1" spc="5" dirty="0">
                <a:latin typeface="Arial"/>
                <a:cs typeface="Arial"/>
              </a:rPr>
              <a:t>s</a:t>
            </a:r>
            <a:r>
              <a:rPr sz="1050" b="1" spc="-70" dirty="0">
                <a:latin typeface="Arial"/>
                <a:cs typeface="Arial"/>
              </a:rPr>
              <a:t>i</a:t>
            </a:r>
            <a:r>
              <a:rPr sz="1050" b="1" spc="30" dirty="0">
                <a:latin typeface="Arial"/>
                <a:cs typeface="Arial"/>
              </a:rPr>
              <a:t>n</a:t>
            </a:r>
            <a:r>
              <a:rPr sz="1050" b="1" spc="5" dirty="0">
                <a:latin typeface="Arial"/>
                <a:cs typeface="Arial"/>
              </a:rPr>
              <a:t>e</a:t>
            </a:r>
            <a:r>
              <a:rPr sz="1050" b="1" spc="-65" dirty="0">
                <a:latin typeface="Arial"/>
                <a:cs typeface="Arial"/>
              </a:rPr>
              <a:t>s</a:t>
            </a:r>
            <a:r>
              <a:rPr sz="1050" b="1" spc="-5" dirty="0">
                <a:latin typeface="Arial"/>
                <a:cs typeface="Arial"/>
              </a:rPr>
              <a:t>s</a:t>
            </a:r>
            <a:endParaRPr sz="1050">
              <a:latin typeface="Arial"/>
              <a:cs typeface="Arial"/>
            </a:endParaRPr>
          </a:p>
          <a:p>
            <a:pPr>
              <a:lnSpc>
                <a:spcPts val="1260"/>
              </a:lnSpc>
              <a:spcBef>
                <a:spcPts val="935"/>
              </a:spcBef>
              <a:tabLst>
                <a:tab pos="3228975" algn="l"/>
              </a:tabLst>
            </a:pPr>
            <a:r>
              <a:rPr sz="1575" baseline="2645" dirty="0">
                <a:latin typeface="Arial"/>
                <a:cs typeface="Arial"/>
              </a:rPr>
              <a:t>•  </a:t>
            </a:r>
            <a:r>
              <a:rPr sz="1575" spc="202" baseline="2645" dirty="0">
                <a:latin typeface="Arial"/>
                <a:cs typeface="Arial"/>
              </a:rPr>
              <a:t> </a:t>
            </a:r>
            <a:r>
              <a:rPr sz="1575" b="1" spc="7" baseline="2645" dirty="0">
                <a:latin typeface="Arial"/>
                <a:cs typeface="Arial"/>
              </a:rPr>
              <a:t>40%</a:t>
            </a:r>
            <a:r>
              <a:rPr sz="1575" b="1" spc="-150" baseline="2645" dirty="0">
                <a:latin typeface="Arial"/>
                <a:cs typeface="Arial"/>
              </a:rPr>
              <a:t> </a:t>
            </a:r>
            <a:r>
              <a:rPr sz="1575" b="1" spc="22" baseline="2645" dirty="0">
                <a:latin typeface="Arial"/>
                <a:cs typeface="Arial"/>
              </a:rPr>
              <a:t>Leadership</a:t>
            </a:r>
            <a:r>
              <a:rPr sz="1575" b="1" spc="-157" baseline="2645" dirty="0">
                <a:latin typeface="Arial"/>
                <a:cs typeface="Arial"/>
              </a:rPr>
              <a:t> </a:t>
            </a:r>
            <a:r>
              <a:rPr sz="1575" b="1" spc="22" baseline="2645" dirty="0">
                <a:latin typeface="Arial"/>
                <a:cs typeface="Arial"/>
              </a:rPr>
              <a:t>Bonus	</a:t>
            </a:r>
            <a:r>
              <a:rPr sz="1100" b="1" spc="5" dirty="0">
                <a:latin typeface="Arial"/>
                <a:cs typeface="Arial"/>
              </a:rPr>
              <a:t>-</a:t>
            </a:r>
            <a:r>
              <a:rPr sz="1100" b="1" spc="26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12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Active</a:t>
            </a:r>
            <a:r>
              <a:rPr sz="1100" b="1" spc="3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PS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IBOs</a:t>
            </a:r>
            <a:endParaRPr sz="1100">
              <a:latin typeface="Arial"/>
              <a:cs typeface="Arial"/>
            </a:endParaRPr>
          </a:p>
          <a:p>
            <a:pPr>
              <a:lnSpc>
                <a:spcPts val="1240"/>
              </a:lnSpc>
              <a:tabLst>
                <a:tab pos="3228975" algn="l"/>
              </a:tabLst>
            </a:pPr>
            <a:r>
              <a:rPr sz="1050" dirty="0">
                <a:latin typeface="Arial"/>
                <a:cs typeface="Arial"/>
              </a:rPr>
              <a:t>•  </a:t>
            </a:r>
            <a:r>
              <a:rPr sz="1050" spc="110" dirty="0">
                <a:latin typeface="Arial"/>
                <a:cs typeface="Arial"/>
              </a:rPr>
              <a:t> </a:t>
            </a:r>
            <a:r>
              <a:rPr sz="1050" b="1" spc="-15" dirty="0">
                <a:latin typeface="Arial"/>
                <a:cs typeface="Arial"/>
              </a:rPr>
              <a:t>D</a:t>
            </a:r>
            <a:r>
              <a:rPr sz="1050" b="1" dirty="0">
                <a:latin typeface="Arial"/>
                <a:cs typeface="Arial"/>
              </a:rPr>
              <a:t>T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spc="-30" dirty="0">
                <a:latin typeface="Arial"/>
                <a:cs typeface="Arial"/>
              </a:rPr>
              <a:t>E</a:t>
            </a:r>
            <a:r>
              <a:rPr sz="1050" b="1" spc="5" dirty="0">
                <a:latin typeface="Arial"/>
                <a:cs typeface="Arial"/>
              </a:rPr>
              <a:t>a</a:t>
            </a:r>
            <a:r>
              <a:rPr sz="1050" b="1" spc="35" dirty="0">
                <a:latin typeface="Arial"/>
                <a:cs typeface="Arial"/>
              </a:rPr>
              <a:t>r</a:t>
            </a:r>
            <a:r>
              <a:rPr sz="1050" b="1" spc="30" dirty="0">
                <a:latin typeface="Arial"/>
                <a:cs typeface="Arial"/>
              </a:rPr>
              <a:t>n</a:t>
            </a:r>
            <a:r>
              <a:rPr sz="1050" b="1" spc="5" dirty="0">
                <a:latin typeface="Arial"/>
                <a:cs typeface="Arial"/>
              </a:rPr>
              <a:t>i</a:t>
            </a:r>
            <a:r>
              <a:rPr sz="1050" b="1" spc="30" dirty="0">
                <a:latin typeface="Arial"/>
                <a:cs typeface="Arial"/>
              </a:rPr>
              <a:t>ng</a:t>
            </a:r>
            <a:r>
              <a:rPr sz="1050" b="1" spc="-5" dirty="0">
                <a:latin typeface="Arial"/>
                <a:cs typeface="Arial"/>
              </a:rPr>
              <a:t>s</a:t>
            </a:r>
            <a:r>
              <a:rPr sz="1050" b="1" spc="-55" dirty="0">
                <a:latin typeface="Arial"/>
                <a:cs typeface="Arial"/>
              </a:rPr>
              <a:t> </a:t>
            </a:r>
            <a:r>
              <a:rPr sz="1050" b="1" spc="-30" dirty="0">
                <a:latin typeface="Arial"/>
                <a:cs typeface="Arial"/>
              </a:rPr>
              <a:t>S</a:t>
            </a:r>
            <a:r>
              <a:rPr sz="1050" b="1" spc="20" dirty="0">
                <a:latin typeface="Arial"/>
                <a:cs typeface="Arial"/>
              </a:rPr>
              <a:t>t</a:t>
            </a:r>
            <a:r>
              <a:rPr sz="1050" b="1" spc="5" dirty="0">
                <a:latin typeface="Arial"/>
                <a:cs typeface="Arial"/>
              </a:rPr>
              <a:t>a</a:t>
            </a:r>
            <a:r>
              <a:rPr sz="1050" b="1" spc="35" dirty="0">
                <a:latin typeface="Arial"/>
                <a:cs typeface="Arial"/>
              </a:rPr>
              <a:t>r</a:t>
            </a:r>
            <a:r>
              <a:rPr sz="1050" b="1" spc="20" dirty="0">
                <a:latin typeface="Arial"/>
                <a:cs typeface="Arial"/>
              </a:rPr>
              <a:t>t</a:t>
            </a:r>
            <a:r>
              <a:rPr sz="1050" b="1" spc="5" dirty="0">
                <a:latin typeface="Arial"/>
                <a:cs typeface="Arial"/>
              </a:rPr>
              <a:t>i</a:t>
            </a:r>
            <a:r>
              <a:rPr sz="1050" b="1" spc="-45" dirty="0">
                <a:latin typeface="Arial"/>
                <a:cs typeface="Arial"/>
              </a:rPr>
              <a:t>n</a:t>
            </a:r>
            <a:r>
              <a:rPr sz="1050" b="1" dirty="0">
                <a:latin typeface="Arial"/>
                <a:cs typeface="Arial"/>
              </a:rPr>
              <a:t>g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spc="-90" dirty="0">
                <a:latin typeface="Arial"/>
                <a:cs typeface="Arial"/>
              </a:rPr>
              <a:t>A</a:t>
            </a:r>
            <a:r>
              <a:rPr sz="1050" b="1" dirty="0">
                <a:latin typeface="Arial"/>
                <a:cs typeface="Arial"/>
              </a:rPr>
              <a:t>t</a:t>
            </a:r>
            <a:r>
              <a:rPr sz="1050" b="1" spc="-45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$20,00</a:t>
            </a:r>
            <a:r>
              <a:rPr sz="1050" b="1" spc="-5" dirty="0">
                <a:latin typeface="Arial"/>
                <a:cs typeface="Arial"/>
              </a:rPr>
              <a:t>0</a:t>
            </a:r>
            <a:r>
              <a:rPr sz="1050" b="1" dirty="0">
                <a:latin typeface="Arial"/>
                <a:cs typeface="Arial"/>
              </a:rPr>
              <a:t>	</a:t>
            </a:r>
            <a:r>
              <a:rPr sz="1650" b="1" spc="7" baseline="-7575" dirty="0">
                <a:latin typeface="Arial"/>
                <a:cs typeface="Arial"/>
              </a:rPr>
              <a:t>-</a:t>
            </a:r>
            <a:r>
              <a:rPr sz="1650" b="1" baseline="-7575" dirty="0">
                <a:latin typeface="Arial"/>
                <a:cs typeface="Arial"/>
              </a:rPr>
              <a:t>  </a:t>
            </a:r>
            <a:r>
              <a:rPr sz="1650" b="1" spc="-22" baseline="-7575" dirty="0">
                <a:latin typeface="Arial"/>
                <a:cs typeface="Arial"/>
              </a:rPr>
              <a:t> </a:t>
            </a:r>
            <a:r>
              <a:rPr sz="1650" b="1" spc="15" baseline="-7575" dirty="0">
                <a:latin typeface="Arial"/>
                <a:cs typeface="Arial"/>
              </a:rPr>
              <a:t>2</a:t>
            </a:r>
            <a:r>
              <a:rPr sz="1650" b="1" spc="-52" baseline="-7575" dirty="0">
                <a:latin typeface="Arial"/>
                <a:cs typeface="Arial"/>
              </a:rPr>
              <a:t> </a:t>
            </a:r>
            <a:r>
              <a:rPr sz="1650" b="1" spc="52" baseline="-7575" dirty="0">
                <a:latin typeface="Arial"/>
                <a:cs typeface="Arial"/>
              </a:rPr>
              <a:t>Q</a:t>
            </a:r>
            <a:r>
              <a:rPr sz="1650" b="1" baseline="-7575" dirty="0">
                <a:latin typeface="Arial"/>
                <a:cs typeface="Arial"/>
              </a:rPr>
              <a:t>u</a:t>
            </a:r>
            <a:r>
              <a:rPr sz="1650" b="1" spc="-30" baseline="-7575" dirty="0">
                <a:latin typeface="Arial"/>
                <a:cs typeface="Arial"/>
              </a:rPr>
              <a:t>a</a:t>
            </a:r>
            <a:r>
              <a:rPr sz="1650" b="1" spc="-15" baseline="-7575" dirty="0">
                <a:latin typeface="Arial"/>
                <a:cs typeface="Arial"/>
              </a:rPr>
              <a:t>li</a:t>
            </a:r>
            <a:r>
              <a:rPr sz="1650" b="1" spc="7" baseline="-7575" dirty="0">
                <a:latin typeface="Arial"/>
                <a:cs typeface="Arial"/>
              </a:rPr>
              <a:t>f</a:t>
            </a:r>
            <a:r>
              <a:rPr sz="1650" b="1" spc="-15" baseline="-7575" dirty="0">
                <a:latin typeface="Arial"/>
                <a:cs typeface="Arial"/>
              </a:rPr>
              <a:t>i</a:t>
            </a:r>
            <a:r>
              <a:rPr sz="1650" b="1" spc="82" baseline="-7575" dirty="0">
                <a:latin typeface="Arial"/>
                <a:cs typeface="Arial"/>
              </a:rPr>
              <a:t>e</a:t>
            </a:r>
            <a:r>
              <a:rPr sz="1650" b="1" spc="22" baseline="-7575" dirty="0">
                <a:latin typeface="Arial"/>
                <a:cs typeface="Arial"/>
              </a:rPr>
              <a:t>d</a:t>
            </a:r>
            <a:r>
              <a:rPr sz="1650" b="1" spc="-142" baseline="-7575" dirty="0">
                <a:latin typeface="Arial"/>
                <a:cs typeface="Arial"/>
              </a:rPr>
              <a:t> </a:t>
            </a:r>
            <a:r>
              <a:rPr sz="1650" b="1" spc="37" baseline="-7575" dirty="0">
                <a:latin typeface="Arial"/>
                <a:cs typeface="Arial"/>
              </a:rPr>
              <a:t>D</a:t>
            </a:r>
            <a:r>
              <a:rPr sz="1650" b="1" spc="-15" baseline="-7575" dirty="0">
                <a:latin typeface="Arial"/>
                <a:cs typeface="Arial"/>
              </a:rPr>
              <a:t>i</a:t>
            </a:r>
            <a:r>
              <a:rPr sz="1650" b="1" spc="-30" baseline="-7575" dirty="0">
                <a:latin typeface="Arial"/>
                <a:cs typeface="Arial"/>
              </a:rPr>
              <a:t>a</a:t>
            </a:r>
            <a:r>
              <a:rPr sz="1650" b="1" spc="-127" baseline="-7575" dirty="0">
                <a:latin typeface="Arial"/>
                <a:cs typeface="Arial"/>
              </a:rPr>
              <a:t>m</a:t>
            </a:r>
            <a:r>
              <a:rPr sz="1650" b="1" baseline="-7575" dirty="0">
                <a:latin typeface="Arial"/>
                <a:cs typeface="Arial"/>
              </a:rPr>
              <a:t>ond</a:t>
            </a:r>
            <a:r>
              <a:rPr sz="1650" b="1" spc="15" baseline="-7575" dirty="0">
                <a:latin typeface="Arial"/>
                <a:cs typeface="Arial"/>
              </a:rPr>
              <a:t>s</a:t>
            </a:r>
            <a:endParaRPr sz="1650" baseline="-7575">
              <a:latin typeface="Arial"/>
              <a:cs typeface="Arial"/>
            </a:endParaRPr>
          </a:p>
          <a:p>
            <a:pPr>
              <a:lnSpc>
                <a:spcPts val="1265"/>
              </a:lnSpc>
              <a:tabLst>
                <a:tab pos="3228975" algn="l"/>
              </a:tabLst>
            </a:pPr>
            <a:r>
              <a:rPr sz="1050" dirty="0">
                <a:latin typeface="Arial"/>
                <a:cs typeface="Arial"/>
              </a:rPr>
              <a:t>•  </a:t>
            </a:r>
            <a:r>
              <a:rPr sz="1050" spc="120" dirty="0">
                <a:latin typeface="Arial"/>
                <a:cs typeface="Arial"/>
              </a:rPr>
              <a:t> </a:t>
            </a:r>
            <a:r>
              <a:rPr sz="1050" b="1" spc="10" dirty="0">
                <a:latin typeface="Arial"/>
                <a:cs typeface="Arial"/>
              </a:rPr>
              <a:t>Luxury</a:t>
            </a:r>
            <a:r>
              <a:rPr sz="1050" b="1" spc="-125" dirty="0">
                <a:latin typeface="Arial"/>
                <a:cs typeface="Arial"/>
              </a:rPr>
              <a:t> </a:t>
            </a:r>
            <a:r>
              <a:rPr sz="1050" b="1" spc="15" dirty="0">
                <a:latin typeface="Arial"/>
                <a:cs typeface="Arial"/>
              </a:rPr>
              <a:t>Shopping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Spree	</a:t>
            </a:r>
            <a:r>
              <a:rPr sz="1650" b="1" spc="7" baseline="-7575" dirty="0">
                <a:latin typeface="Arial"/>
                <a:cs typeface="Arial"/>
              </a:rPr>
              <a:t>-</a:t>
            </a:r>
            <a:r>
              <a:rPr sz="1650" b="1" spc="397" baseline="-7575" dirty="0">
                <a:latin typeface="Arial"/>
                <a:cs typeface="Arial"/>
              </a:rPr>
              <a:t> </a:t>
            </a:r>
            <a:r>
              <a:rPr sz="1650" b="1" spc="-15" baseline="-7575" dirty="0">
                <a:latin typeface="Arial"/>
                <a:cs typeface="Arial"/>
              </a:rPr>
              <a:t>400</a:t>
            </a:r>
            <a:r>
              <a:rPr sz="1650" b="1" spc="-67" baseline="-7575" dirty="0">
                <a:latin typeface="Arial"/>
                <a:cs typeface="Arial"/>
              </a:rPr>
              <a:t> </a:t>
            </a:r>
            <a:r>
              <a:rPr sz="1650" b="1" spc="22" baseline="-7575" dirty="0">
                <a:latin typeface="Arial"/>
                <a:cs typeface="Arial"/>
              </a:rPr>
              <a:t>Steps</a:t>
            </a:r>
            <a:endParaRPr sz="1650" baseline="-7575">
              <a:latin typeface="Arial"/>
              <a:cs typeface="Arial"/>
            </a:endParaRPr>
          </a:p>
          <a:p>
            <a:pPr>
              <a:lnSpc>
                <a:spcPts val="1225"/>
              </a:lnSpc>
            </a:pPr>
            <a:r>
              <a:rPr sz="1050" dirty="0">
                <a:latin typeface="Arial"/>
                <a:cs typeface="Arial"/>
              </a:rPr>
              <a:t>•  </a:t>
            </a:r>
            <a:r>
              <a:rPr sz="1050" spc="105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O</a:t>
            </a:r>
            <a:r>
              <a:rPr sz="1050" b="1" spc="30" dirty="0">
                <a:latin typeface="Arial"/>
                <a:cs typeface="Arial"/>
              </a:rPr>
              <a:t>ppo</a:t>
            </a:r>
            <a:r>
              <a:rPr sz="1050" b="1" spc="40" dirty="0">
                <a:latin typeface="Arial"/>
                <a:cs typeface="Arial"/>
              </a:rPr>
              <a:t>r</a:t>
            </a:r>
            <a:r>
              <a:rPr sz="1050" b="1" spc="20" dirty="0">
                <a:latin typeface="Arial"/>
                <a:cs typeface="Arial"/>
              </a:rPr>
              <a:t>t</a:t>
            </a:r>
            <a:r>
              <a:rPr sz="1050" b="1" spc="30" dirty="0">
                <a:latin typeface="Arial"/>
                <a:cs typeface="Arial"/>
              </a:rPr>
              <a:t>u</a:t>
            </a:r>
            <a:r>
              <a:rPr sz="1050" b="1" spc="-45" dirty="0">
                <a:latin typeface="Arial"/>
                <a:cs typeface="Arial"/>
              </a:rPr>
              <a:t>n</a:t>
            </a:r>
            <a:r>
              <a:rPr sz="1050" b="1" spc="5" dirty="0">
                <a:latin typeface="Arial"/>
                <a:cs typeface="Arial"/>
              </a:rPr>
              <a:t>i</a:t>
            </a:r>
            <a:r>
              <a:rPr sz="1050" b="1" spc="20" dirty="0">
                <a:latin typeface="Arial"/>
                <a:cs typeface="Arial"/>
              </a:rPr>
              <a:t>t</a:t>
            </a:r>
            <a:r>
              <a:rPr sz="1050" b="1" dirty="0">
                <a:latin typeface="Arial"/>
                <a:cs typeface="Arial"/>
              </a:rPr>
              <a:t>y</a:t>
            </a:r>
            <a:r>
              <a:rPr sz="1050" b="1" spc="-130" dirty="0">
                <a:latin typeface="Arial"/>
                <a:cs typeface="Arial"/>
              </a:rPr>
              <a:t> </a:t>
            </a:r>
            <a:r>
              <a:rPr sz="1050" b="1" spc="-45" dirty="0">
                <a:latin typeface="Arial"/>
                <a:cs typeface="Arial"/>
              </a:rPr>
              <a:t>T</a:t>
            </a:r>
            <a:r>
              <a:rPr sz="1050" b="1" dirty="0">
                <a:latin typeface="Arial"/>
                <a:cs typeface="Arial"/>
              </a:rPr>
              <a:t>o</a:t>
            </a:r>
            <a:r>
              <a:rPr sz="1050" b="1" spc="-40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O</a:t>
            </a:r>
            <a:r>
              <a:rPr sz="1050" b="1" spc="30" dirty="0">
                <a:latin typeface="Arial"/>
                <a:cs typeface="Arial"/>
              </a:rPr>
              <a:t>p</a:t>
            </a:r>
            <a:r>
              <a:rPr sz="1050" b="1" spc="85" dirty="0">
                <a:latin typeface="Arial"/>
                <a:cs typeface="Arial"/>
              </a:rPr>
              <a:t>e</a:t>
            </a:r>
            <a:r>
              <a:rPr sz="1050" b="1" dirty="0">
                <a:latin typeface="Arial"/>
                <a:cs typeface="Arial"/>
              </a:rPr>
              <a:t>n</a:t>
            </a:r>
            <a:r>
              <a:rPr sz="1050" b="1" spc="-40" dirty="0">
                <a:latin typeface="Arial"/>
                <a:cs typeface="Arial"/>
              </a:rPr>
              <a:t> </a:t>
            </a:r>
            <a:r>
              <a:rPr sz="1050" b="1" spc="-90" dirty="0">
                <a:latin typeface="Arial"/>
                <a:cs typeface="Arial"/>
              </a:rPr>
              <a:t>A</a:t>
            </a:r>
            <a:r>
              <a:rPr sz="1050" b="1" spc="30" dirty="0">
                <a:latin typeface="Arial"/>
                <a:cs typeface="Arial"/>
              </a:rPr>
              <a:t>no</a:t>
            </a:r>
            <a:r>
              <a:rPr sz="1050" b="1" spc="20" dirty="0">
                <a:latin typeface="Arial"/>
                <a:cs typeface="Arial"/>
              </a:rPr>
              <a:t>t</a:t>
            </a:r>
            <a:r>
              <a:rPr sz="1050" b="1" spc="-45" dirty="0">
                <a:latin typeface="Arial"/>
                <a:cs typeface="Arial"/>
              </a:rPr>
              <a:t>h</a:t>
            </a:r>
            <a:r>
              <a:rPr sz="1050" b="1" spc="10" dirty="0">
                <a:latin typeface="Arial"/>
                <a:cs typeface="Arial"/>
              </a:rPr>
              <a:t>e</a:t>
            </a:r>
            <a:r>
              <a:rPr sz="1050" b="1" dirty="0">
                <a:latin typeface="Arial"/>
                <a:cs typeface="Arial"/>
              </a:rPr>
              <a:t>r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b="1" spc="-10" dirty="0">
                <a:latin typeface="Arial"/>
                <a:cs typeface="Arial"/>
              </a:rPr>
              <a:t>B</a:t>
            </a:r>
            <a:r>
              <a:rPr sz="1050" b="1" spc="30" dirty="0">
                <a:latin typeface="Arial"/>
                <a:cs typeface="Arial"/>
              </a:rPr>
              <a:t>u</a:t>
            </a:r>
            <a:r>
              <a:rPr sz="1050" b="1" spc="10" dirty="0">
                <a:latin typeface="Arial"/>
                <a:cs typeface="Arial"/>
              </a:rPr>
              <a:t>s</a:t>
            </a:r>
            <a:r>
              <a:rPr sz="1050" b="1" spc="-70" dirty="0">
                <a:latin typeface="Arial"/>
                <a:cs typeface="Arial"/>
              </a:rPr>
              <a:t>i</a:t>
            </a:r>
            <a:r>
              <a:rPr sz="1050" b="1" spc="30" dirty="0">
                <a:latin typeface="Arial"/>
                <a:cs typeface="Arial"/>
              </a:rPr>
              <a:t>n</a:t>
            </a:r>
            <a:r>
              <a:rPr sz="1050" b="1" spc="10" dirty="0">
                <a:latin typeface="Arial"/>
                <a:cs typeface="Arial"/>
              </a:rPr>
              <a:t>e</a:t>
            </a:r>
            <a:r>
              <a:rPr sz="1050" b="1" spc="-60" dirty="0">
                <a:latin typeface="Arial"/>
                <a:cs typeface="Arial"/>
              </a:rPr>
              <a:t>s</a:t>
            </a:r>
            <a:r>
              <a:rPr sz="1050" b="1" dirty="0">
                <a:latin typeface="Arial"/>
                <a:cs typeface="Arial"/>
              </a:rPr>
              <a:t>s</a:t>
            </a:r>
            <a:endParaRPr sz="1050">
              <a:latin typeface="Arial"/>
              <a:cs typeface="Arial"/>
            </a:endParaRPr>
          </a:p>
          <a:p>
            <a:pPr>
              <a:lnSpc>
                <a:spcPts val="1260"/>
              </a:lnSpc>
              <a:spcBef>
                <a:spcPts val="935"/>
              </a:spcBef>
              <a:tabLst>
                <a:tab pos="3228975" algn="l"/>
              </a:tabLst>
            </a:pPr>
            <a:r>
              <a:rPr sz="1575" baseline="2645" dirty="0">
                <a:latin typeface="Arial"/>
                <a:cs typeface="Arial"/>
              </a:rPr>
              <a:t>•  </a:t>
            </a:r>
            <a:r>
              <a:rPr sz="1575" spc="195" baseline="2645" dirty="0">
                <a:latin typeface="Arial"/>
                <a:cs typeface="Arial"/>
              </a:rPr>
              <a:t> </a:t>
            </a:r>
            <a:r>
              <a:rPr sz="1575" b="1" spc="7" baseline="2645" dirty="0">
                <a:latin typeface="Arial"/>
                <a:cs typeface="Arial"/>
              </a:rPr>
              <a:t>40%</a:t>
            </a:r>
            <a:r>
              <a:rPr sz="1575" b="1" spc="-150" baseline="2645" dirty="0">
                <a:latin typeface="Arial"/>
                <a:cs typeface="Arial"/>
              </a:rPr>
              <a:t> </a:t>
            </a:r>
            <a:r>
              <a:rPr sz="1575" b="1" spc="22" baseline="2645" dirty="0">
                <a:latin typeface="Arial"/>
                <a:cs typeface="Arial"/>
              </a:rPr>
              <a:t>Leadership</a:t>
            </a:r>
            <a:r>
              <a:rPr sz="1575" b="1" spc="-157" baseline="2645" dirty="0">
                <a:latin typeface="Arial"/>
                <a:cs typeface="Arial"/>
              </a:rPr>
              <a:t> </a:t>
            </a:r>
            <a:r>
              <a:rPr sz="1575" b="1" spc="22" baseline="2645" dirty="0">
                <a:latin typeface="Arial"/>
                <a:cs typeface="Arial"/>
              </a:rPr>
              <a:t>Bonus	</a:t>
            </a:r>
            <a:r>
              <a:rPr sz="1100" b="1" spc="5" dirty="0">
                <a:latin typeface="Arial"/>
                <a:cs typeface="Arial"/>
              </a:rPr>
              <a:t>-</a:t>
            </a:r>
            <a:r>
              <a:rPr sz="1100" b="1" spc="27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13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15" dirty="0">
                <a:latin typeface="Arial"/>
                <a:cs typeface="Arial"/>
              </a:rPr>
              <a:t>Active</a:t>
            </a:r>
            <a:r>
              <a:rPr sz="1100" b="1" spc="3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PS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IBOs</a:t>
            </a:r>
            <a:endParaRPr sz="1100">
              <a:latin typeface="Arial"/>
              <a:cs typeface="Arial"/>
            </a:endParaRPr>
          </a:p>
          <a:p>
            <a:pPr>
              <a:lnSpc>
                <a:spcPts val="1240"/>
              </a:lnSpc>
              <a:tabLst>
                <a:tab pos="3228975" algn="l"/>
              </a:tabLst>
            </a:pPr>
            <a:r>
              <a:rPr sz="1050" dirty="0">
                <a:latin typeface="Arial"/>
                <a:cs typeface="Arial"/>
              </a:rPr>
              <a:t>•  </a:t>
            </a:r>
            <a:r>
              <a:rPr sz="1050" spc="105" dirty="0">
                <a:latin typeface="Arial"/>
                <a:cs typeface="Arial"/>
              </a:rPr>
              <a:t> </a:t>
            </a:r>
            <a:r>
              <a:rPr sz="1050" b="1" spc="-10" dirty="0">
                <a:latin typeface="Arial"/>
                <a:cs typeface="Arial"/>
              </a:rPr>
              <a:t>D</a:t>
            </a:r>
            <a:r>
              <a:rPr sz="1050" b="1" dirty="0">
                <a:latin typeface="Arial"/>
                <a:cs typeface="Arial"/>
              </a:rPr>
              <a:t>T</a:t>
            </a:r>
            <a:r>
              <a:rPr sz="1050" b="1" spc="-40" dirty="0">
                <a:latin typeface="Arial"/>
                <a:cs typeface="Arial"/>
              </a:rPr>
              <a:t> </a:t>
            </a:r>
            <a:r>
              <a:rPr sz="1050" b="1" spc="-30" dirty="0">
                <a:latin typeface="Arial"/>
                <a:cs typeface="Arial"/>
              </a:rPr>
              <a:t>E</a:t>
            </a:r>
            <a:r>
              <a:rPr sz="1050" b="1" spc="10" dirty="0">
                <a:latin typeface="Arial"/>
                <a:cs typeface="Arial"/>
              </a:rPr>
              <a:t>a</a:t>
            </a:r>
            <a:r>
              <a:rPr sz="1050" b="1" spc="40" dirty="0">
                <a:latin typeface="Arial"/>
                <a:cs typeface="Arial"/>
              </a:rPr>
              <a:t>r</a:t>
            </a:r>
            <a:r>
              <a:rPr sz="1050" b="1" spc="30" dirty="0">
                <a:latin typeface="Arial"/>
                <a:cs typeface="Arial"/>
              </a:rPr>
              <a:t>n</a:t>
            </a:r>
            <a:r>
              <a:rPr sz="1050" b="1" spc="5" dirty="0">
                <a:latin typeface="Arial"/>
                <a:cs typeface="Arial"/>
              </a:rPr>
              <a:t>i</a:t>
            </a:r>
            <a:r>
              <a:rPr sz="1050" b="1" spc="30" dirty="0">
                <a:latin typeface="Arial"/>
                <a:cs typeface="Arial"/>
              </a:rPr>
              <a:t>ng</a:t>
            </a:r>
            <a:r>
              <a:rPr sz="1050" b="1" dirty="0">
                <a:latin typeface="Arial"/>
                <a:cs typeface="Arial"/>
              </a:rPr>
              <a:t>s</a:t>
            </a:r>
            <a:r>
              <a:rPr sz="1050" b="1" spc="-55" dirty="0">
                <a:latin typeface="Arial"/>
                <a:cs typeface="Arial"/>
              </a:rPr>
              <a:t> </a:t>
            </a:r>
            <a:r>
              <a:rPr sz="1050" b="1" spc="-30" dirty="0">
                <a:latin typeface="Arial"/>
                <a:cs typeface="Arial"/>
              </a:rPr>
              <a:t>S</a:t>
            </a:r>
            <a:r>
              <a:rPr sz="1050" b="1" spc="20" dirty="0">
                <a:latin typeface="Arial"/>
                <a:cs typeface="Arial"/>
              </a:rPr>
              <a:t>t</a:t>
            </a:r>
            <a:r>
              <a:rPr sz="1050" b="1" spc="10" dirty="0">
                <a:latin typeface="Arial"/>
                <a:cs typeface="Arial"/>
              </a:rPr>
              <a:t>a</a:t>
            </a:r>
            <a:r>
              <a:rPr sz="1050" b="1" spc="40" dirty="0">
                <a:latin typeface="Arial"/>
                <a:cs typeface="Arial"/>
              </a:rPr>
              <a:t>r</a:t>
            </a:r>
            <a:r>
              <a:rPr sz="1050" b="1" spc="20" dirty="0">
                <a:latin typeface="Arial"/>
                <a:cs typeface="Arial"/>
              </a:rPr>
              <a:t>t</a:t>
            </a:r>
            <a:r>
              <a:rPr sz="1050" b="1" spc="5" dirty="0">
                <a:latin typeface="Arial"/>
                <a:cs typeface="Arial"/>
              </a:rPr>
              <a:t>i</a:t>
            </a:r>
            <a:r>
              <a:rPr sz="1050" b="1" spc="-45" dirty="0">
                <a:latin typeface="Arial"/>
                <a:cs typeface="Arial"/>
              </a:rPr>
              <a:t>n</a:t>
            </a:r>
            <a:r>
              <a:rPr sz="1050" b="1" dirty="0">
                <a:latin typeface="Arial"/>
                <a:cs typeface="Arial"/>
              </a:rPr>
              <a:t>g</a:t>
            </a:r>
            <a:r>
              <a:rPr sz="1050" b="1" spc="-40" dirty="0">
                <a:latin typeface="Arial"/>
                <a:cs typeface="Arial"/>
              </a:rPr>
              <a:t> </a:t>
            </a:r>
            <a:r>
              <a:rPr sz="1050" b="1" spc="-90" dirty="0">
                <a:latin typeface="Arial"/>
                <a:cs typeface="Arial"/>
              </a:rPr>
              <a:t>A</a:t>
            </a:r>
            <a:r>
              <a:rPr sz="1050" b="1" dirty="0">
                <a:latin typeface="Arial"/>
                <a:cs typeface="Arial"/>
              </a:rPr>
              <a:t>t</a:t>
            </a:r>
            <a:r>
              <a:rPr sz="1050" b="1" spc="-45" dirty="0">
                <a:latin typeface="Arial"/>
                <a:cs typeface="Arial"/>
              </a:rPr>
              <a:t> </a:t>
            </a:r>
            <a:r>
              <a:rPr sz="1050" b="1" spc="10" dirty="0">
                <a:latin typeface="Arial"/>
                <a:cs typeface="Arial"/>
              </a:rPr>
              <a:t>$40</a:t>
            </a:r>
            <a:r>
              <a:rPr sz="1050" b="1" spc="5" dirty="0">
                <a:latin typeface="Arial"/>
                <a:cs typeface="Arial"/>
              </a:rPr>
              <a:t>,</a:t>
            </a:r>
            <a:r>
              <a:rPr sz="1050" b="1" spc="10" dirty="0">
                <a:latin typeface="Arial"/>
                <a:cs typeface="Arial"/>
              </a:rPr>
              <a:t>00</a:t>
            </a:r>
            <a:r>
              <a:rPr sz="1050" b="1" dirty="0">
                <a:latin typeface="Arial"/>
                <a:cs typeface="Arial"/>
              </a:rPr>
              <a:t>0	</a:t>
            </a:r>
            <a:r>
              <a:rPr sz="1650" b="1" spc="7" baseline="-7575" dirty="0">
                <a:latin typeface="Arial"/>
                <a:cs typeface="Arial"/>
              </a:rPr>
              <a:t>-</a:t>
            </a:r>
            <a:r>
              <a:rPr sz="1650" b="1" baseline="-7575" dirty="0">
                <a:latin typeface="Arial"/>
                <a:cs typeface="Arial"/>
              </a:rPr>
              <a:t>  </a:t>
            </a:r>
            <a:r>
              <a:rPr sz="1650" b="1" spc="-30" baseline="-7575" dirty="0">
                <a:latin typeface="Arial"/>
                <a:cs typeface="Arial"/>
              </a:rPr>
              <a:t> </a:t>
            </a:r>
            <a:r>
              <a:rPr sz="1650" b="1" spc="22" baseline="-7575" dirty="0">
                <a:latin typeface="Arial"/>
                <a:cs typeface="Arial"/>
              </a:rPr>
              <a:t>2</a:t>
            </a:r>
            <a:r>
              <a:rPr sz="1650" b="1" spc="-52" baseline="-7575" dirty="0">
                <a:latin typeface="Arial"/>
                <a:cs typeface="Arial"/>
              </a:rPr>
              <a:t> </a:t>
            </a:r>
            <a:r>
              <a:rPr sz="1650" b="1" spc="60" baseline="-7575" dirty="0">
                <a:latin typeface="Arial"/>
                <a:cs typeface="Arial"/>
              </a:rPr>
              <a:t>Q</a:t>
            </a:r>
            <a:r>
              <a:rPr sz="1650" b="1" baseline="-7575" dirty="0">
                <a:latin typeface="Arial"/>
                <a:cs typeface="Arial"/>
              </a:rPr>
              <a:t>u</a:t>
            </a:r>
            <a:r>
              <a:rPr sz="1650" b="1" spc="-22" baseline="-7575" dirty="0">
                <a:latin typeface="Arial"/>
                <a:cs typeface="Arial"/>
              </a:rPr>
              <a:t>a</a:t>
            </a:r>
            <a:r>
              <a:rPr sz="1650" b="1" spc="-15" baseline="-7575" dirty="0">
                <a:latin typeface="Arial"/>
                <a:cs typeface="Arial"/>
              </a:rPr>
              <a:t>li</a:t>
            </a:r>
            <a:r>
              <a:rPr sz="1650" b="1" spc="7" baseline="-7575" dirty="0">
                <a:latin typeface="Arial"/>
                <a:cs typeface="Arial"/>
              </a:rPr>
              <a:t>f</a:t>
            </a:r>
            <a:r>
              <a:rPr sz="1650" b="1" spc="-15" baseline="-7575" dirty="0">
                <a:latin typeface="Arial"/>
                <a:cs typeface="Arial"/>
              </a:rPr>
              <a:t>i</a:t>
            </a:r>
            <a:r>
              <a:rPr sz="1650" b="1" spc="89" baseline="-7575" dirty="0">
                <a:latin typeface="Arial"/>
                <a:cs typeface="Arial"/>
              </a:rPr>
              <a:t>e</a:t>
            </a:r>
            <a:r>
              <a:rPr sz="1650" b="1" spc="22" baseline="-7575" dirty="0">
                <a:latin typeface="Arial"/>
                <a:cs typeface="Arial"/>
              </a:rPr>
              <a:t>d</a:t>
            </a:r>
            <a:r>
              <a:rPr sz="1650" b="1" spc="-142" baseline="-7575" dirty="0">
                <a:latin typeface="Arial"/>
                <a:cs typeface="Arial"/>
              </a:rPr>
              <a:t> </a:t>
            </a:r>
            <a:r>
              <a:rPr sz="1650" b="1" spc="37" baseline="-7575" dirty="0">
                <a:latin typeface="Arial"/>
                <a:cs typeface="Arial"/>
              </a:rPr>
              <a:t>B</a:t>
            </a:r>
            <a:r>
              <a:rPr sz="1650" b="1" spc="-15" baseline="-7575" dirty="0">
                <a:latin typeface="Arial"/>
                <a:cs typeface="Arial"/>
              </a:rPr>
              <a:t>l</a:t>
            </a:r>
            <a:r>
              <a:rPr sz="1650" b="1" baseline="-7575" dirty="0">
                <a:latin typeface="Arial"/>
                <a:cs typeface="Arial"/>
              </a:rPr>
              <a:t>u</a:t>
            </a:r>
            <a:r>
              <a:rPr sz="1650" b="1" spc="22" baseline="-7575" dirty="0">
                <a:latin typeface="Arial"/>
                <a:cs typeface="Arial"/>
              </a:rPr>
              <a:t>e</a:t>
            </a:r>
            <a:r>
              <a:rPr sz="1650" b="1" spc="-52" baseline="-7575" dirty="0">
                <a:latin typeface="Arial"/>
                <a:cs typeface="Arial"/>
              </a:rPr>
              <a:t> </a:t>
            </a:r>
            <a:r>
              <a:rPr sz="1650" b="1" spc="37" baseline="-7575" dirty="0">
                <a:latin typeface="Arial"/>
                <a:cs typeface="Arial"/>
              </a:rPr>
              <a:t>D</a:t>
            </a:r>
            <a:r>
              <a:rPr sz="1650" b="1" spc="-15" baseline="-7575" dirty="0">
                <a:latin typeface="Arial"/>
                <a:cs typeface="Arial"/>
              </a:rPr>
              <a:t>i</a:t>
            </a:r>
            <a:r>
              <a:rPr sz="1650" b="1" spc="-22" baseline="-7575" dirty="0">
                <a:latin typeface="Arial"/>
                <a:cs typeface="Arial"/>
              </a:rPr>
              <a:t>a</a:t>
            </a:r>
            <a:r>
              <a:rPr sz="1650" b="1" spc="-127" baseline="-7575" dirty="0">
                <a:latin typeface="Arial"/>
                <a:cs typeface="Arial"/>
              </a:rPr>
              <a:t>m</a:t>
            </a:r>
            <a:r>
              <a:rPr sz="1650" b="1" baseline="-7575" dirty="0">
                <a:latin typeface="Arial"/>
                <a:cs typeface="Arial"/>
              </a:rPr>
              <a:t>ond</a:t>
            </a:r>
            <a:r>
              <a:rPr sz="1650" b="1" spc="22" baseline="-7575" dirty="0">
                <a:latin typeface="Arial"/>
                <a:cs typeface="Arial"/>
              </a:rPr>
              <a:t>s</a:t>
            </a:r>
            <a:endParaRPr sz="1650" baseline="-7575">
              <a:latin typeface="Arial"/>
              <a:cs typeface="Arial"/>
            </a:endParaRPr>
          </a:p>
          <a:p>
            <a:pPr>
              <a:lnSpc>
                <a:spcPts val="1265"/>
              </a:lnSpc>
              <a:tabLst>
                <a:tab pos="3228975" algn="l"/>
              </a:tabLst>
            </a:pPr>
            <a:r>
              <a:rPr sz="1050" dirty="0">
                <a:latin typeface="Arial"/>
                <a:cs typeface="Arial"/>
              </a:rPr>
              <a:t>•  </a:t>
            </a:r>
            <a:r>
              <a:rPr sz="1050" spc="120" dirty="0">
                <a:latin typeface="Arial"/>
                <a:cs typeface="Arial"/>
              </a:rPr>
              <a:t> </a:t>
            </a:r>
            <a:r>
              <a:rPr sz="1050" b="1" spc="10" dirty="0">
                <a:latin typeface="Arial"/>
                <a:cs typeface="Arial"/>
              </a:rPr>
              <a:t>Luxury</a:t>
            </a:r>
            <a:r>
              <a:rPr sz="1050" b="1" spc="-130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Home</a:t>
            </a:r>
            <a:r>
              <a:rPr sz="1050" b="1" spc="25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Down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Payment	</a:t>
            </a:r>
            <a:r>
              <a:rPr sz="1650" b="1" spc="7" baseline="-7575" dirty="0">
                <a:latin typeface="Arial"/>
                <a:cs typeface="Arial"/>
              </a:rPr>
              <a:t>-</a:t>
            </a:r>
            <a:r>
              <a:rPr sz="1650" b="1" spc="390" baseline="-7575" dirty="0">
                <a:latin typeface="Arial"/>
                <a:cs typeface="Arial"/>
              </a:rPr>
              <a:t> </a:t>
            </a:r>
            <a:r>
              <a:rPr sz="1650" b="1" spc="-7" baseline="-7575" dirty="0">
                <a:latin typeface="Arial"/>
                <a:cs typeface="Arial"/>
              </a:rPr>
              <a:t>800</a:t>
            </a:r>
            <a:r>
              <a:rPr sz="1650" b="1" spc="-67" baseline="-7575" dirty="0">
                <a:latin typeface="Arial"/>
                <a:cs typeface="Arial"/>
              </a:rPr>
              <a:t> </a:t>
            </a:r>
            <a:r>
              <a:rPr sz="1650" b="1" spc="22" baseline="-7575" dirty="0">
                <a:latin typeface="Arial"/>
                <a:cs typeface="Arial"/>
              </a:rPr>
              <a:t>Steps</a:t>
            </a:r>
            <a:endParaRPr sz="1650" baseline="-7575">
              <a:latin typeface="Arial"/>
              <a:cs typeface="Arial"/>
            </a:endParaRPr>
          </a:p>
          <a:p>
            <a:pPr>
              <a:lnSpc>
                <a:spcPts val="1225"/>
              </a:lnSpc>
            </a:pPr>
            <a:r>
              <a:rPr sz="1050" dirty="0">
                <a:latin typeface="Arial"/>
                <a:cs typeface="Arial"/>
              </a:rPr>
              <a:t>•  </a:t>
            </a:r>
            <a:r>
              <a:rPr sz="1050" spc="110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O</a:t>
            </a:r>
            <a:r>
              <a:rPr sz="1050" b="1" spc="30" dirty="0">
                <a:latin typeface="Arial"/>
                <a:cs typeface="Arial"/>
              </a:rPr>
              <a:t>ppo</a:t>
            </a:r>
            <a:r>
              <a:rPr sz="1050" b="1" spc="35" dirty="0">
                <a:latin typeface="Arial"/>
                <a:cs typeface="Arial"/>
              </a:rPr>
              <a:t>r</a:t>
            </a:r>
            <a:r>
              <a:rPr sz="1050" b="1" spc="20" dirty="0">
                <a:latin typeface="Arial"/>
                <a:cs typeface="Arial"/>
              </a:rPr>
              <a:t>t</a:t>
            </a:r>
            <a:r>
              <a:rPr sz="1050" b="1" spc="30" dirty="0">
                <a:latin typeface="Arial"/>
                <a:cs typeface="Arial"/>
              </a:rPr>
              <a:t>u</a:t>
            </a:r>
            <a:r>
              <a:rPr sz="1050" b="1" spc="-45" dirty="0">
                <a:latin typeface="Arial"/>
                <a:cs typeface="Arial"/>
              </a:rPr>
              <a:t>n</a:t>
            </a:r>
            <a:r>
              <a:rPr sz="1050" b="1" spc="5" dirty="0">
                <a:latin typeface="Arial"/>
                <a:cs typeface="Arial"/>
              </a:rPr>
              <a:t>i</a:t>
            </a:r>
            <a:r>
              <a:rPr sz="1050" b="1" spc="20" dirty="0">
                <a:latin typeface="Arial"/>
                <a:cs typeface="Arial"/>
              </a:rPr>
              <a:t>t</a:t>
            </a:r>
            <a:r>
              <a:rPr sz="1050" b="1" spc="-5" dirty="0">
                <a:latin typeface="Arial"/>
                <a:cs typeface="Arial"/>
              </a:rPr>
              <a:t>y</a:t>
            </a:r>
            <a:r>
              <a:rPr sz="1050" b="1" spc="-130" dirty="0">
                <a:latin typeface="Arial"/>
                <a:cs typeface="Arial"/>
              </a:rPr>
              <a:t> </a:t>
            </a:r>
            <a:r>
              <a:rPr sz="1050" b="1" spc="-45" dirty="0">
                <a:latin typeface="Arial"/>
                <a:cs typeface="Arial"/>
              </a:rPr>
              <a:t>T</a:t>
            </a:r>
            <a:r>
              <a:rPr sz="1050" b="1" dirty="0">
                <a:latin typeface="Arial"/>
                <a:cs typeface="Arial"/>
              </a:rPr>
              <a:t>o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O</a:t>
            </a:r>
            <a:r>
              <a:rPr sz="1050" b="1" spc="30" dirty="0">
                <a:latin typeface="Arial"/>
                <a:cs typeface="Arial"/>
              </a:rPr>
              <a:t>p</a:t>
            </a:r>
            <a:r>
              <a:rPr sz="1050" b="1" spc="85" dirty="0">
                <a:latin typeface="Arial"/>
                <a:cs typeface="Arial"/>
              </a:rPr>
              <a:t>e</a:t>
            </a:r>
            <a:r>
              <a:rPr sz="1050" b="1" dirty="0">
                <a:latin typeface="Arial"/>
                <a:cs typeface="Arial"/>
              </a:rPr>
              <a:t>n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spc="-90" dirty="0">
                <a:latin typeface="Arial"/>
                <a:cs typeface="Arial"/>
              </a:rPr>
              <a:t>A</a:t>
            </a:r>
            <a:r>
              <a:rPr sz="1050" b="1" spc="30" dirty="0">
                <a:latin typeface="Arial"/>
                <a:cs typeface="Arial"/>
              </a:rPr>
              <a:t>no</a:t>
            </a:r>
            <a:r>
              <a:rPr sz="1050" b="1" spc="20" dirty="0">
                <a:latin typeface="Arial"/>
                <a:cs typeface="Arial"/>
              </a:rPr>
              <a:t>t</a:t>
            </a:r>
            <a:r>
              <a:rPr sz="1050" b="1" spc="-45" dirty="0">
                <a:latin typeface="Arial"/>
                <a:cs typeface="Arial"/>
              </a:rPr>
              <a:t>h</a:t>
            </a:r>
            <a:r>
              <a:rPr sz="1050" b="1" spc="5" dirty="0">
                <a:latin typeface="Arial"/>
                <a:cs typeface="Arial"/>
              </a:rPr>
              <a:t>e</a:t>
            </a:r>
            <a:r>
              <a:rPr sz="1050" b="1" spc="-5" dirty="0">
                <a:latin typeface="Arial"/>
                <a:cs typeface="Arial"/>
              </a:rPr>
              <a:t>r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b="1" spc="-15" dirty="0">
                <a:latin typeface="Arial"/>
                <a:cs typeface="Arial"/>
              </a:rPr>
              <a:t>B</a:t>
            </a:r>
            <a:r>
              <a:rPr sz="1050" b="1" spc="30" dirty="0">
                <a:latin typeface="Arial"/>
                <a:cs typeface="Arial"/>
              </a:rPr>
              <a:t>u</a:t>
            </a:r>
            <a:r>
              <a:rPr sz="1050" b="1" spc="5" dirty="0">
                <a:latin typeface="Arial"/>
                <a:cs typeface="Arial"/>
              </a:rPr>
              <a:t>s</a:t>
            </a:r>
            <a:r>
              <a:rPr sz="1050" b="1" spc="-70" dirty="0">
                <a:latin typeface="Arial"/>
                <a:cs typeface="Arial"/>
              </a:rPr>
              <a:t>i</a:t>
            </a:r>
            <a:r>
              <a:rPr sz="1050" b="1" spc="30" dirty="0">
                <a:latin typeface="Arial"/>
                <a:cs typeface="Arial"/>
              </a:rPr>
              <a:t>n</a:t>
            </a:r>
            <a:r>
              <a:rPr sz="1050" b="1" spc="5" dirty="0">
                <a:latin typeface="Arial"/>
                <a:cs typeface="Arial"/>
              </a:rPr>
              <a:t>e</a:t>
            </a:r>
            <a:r>
              <a:rPr sz="1050" b="1" spc="-65" dirty="0">
                <a:latin typeface="Arial"/>
                <a:cs typeface="Arial"/>
              </a:rPr>
              <a:t>s</a:t>
            </a:r>
            <a:r>
              <a:rPr sz="1050" b="1" spc="-5" dirty="0">
                <a:latin typeface="Arial"/>
                <a:cs typeface="Arial"/>
              </a:rPr>
              <a:t>s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4980" y="5722302"/>
            <a:ext cx="2734310" cy="996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latin typeface="Arial Black"/>
                <a:cs typeface="Arial Black"/>
              </a:rPr>
              <a:t>DT</a:t>
            </a:r>
            <a:r>
              <a:rPr sz="1050" spc="-80" dirty="0">
                <a:latin typeface="Arial Black"/>
                <a:cs typeface="Arial Black"/>
              </a:rPr>
              <a:t> </a:t>
            </a:r>
            <a:r>
              <a:rPr sz="1050" dirty="0">
                <a:latin typeface="Arial"/>
                <a:cs typeface="Arial"/>
              </a:rPr>
              <a:t>=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spc="-30" dirty="0">
                <a:latin typeface="Arial"/>
                <a:cs typeface="Arial"/>
              </a:rPr>
              <a:t>DUAL</a:t>
            </a:r>
            <a:r>
              <a:rPr sz="1050" spc="80" dirty="0">
                <a:latin typeface="Arial"/>
                <a:cs typeface="Arial"/>
              </a:rPr>
              <a:t> </a:t>
            </a:r>
            <a:r>
              <a:rPr sz="1050" spc="-15" dirty="0">
                <a:latin typeface="Arial"/>
                <a:cs typeface="Arial"/>
              </a:rPr>
              <a:t>EAM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spc="-10" dirty="0">
                <a:latin typeface="Arial Black"/>
                <a:cs typeface="Arial Black"/>
              </a:rPr>
              <a:t>PS</a:t>
            </a:r>
            <a:r>
              <a:rPr sz="1050" spc="-80" dirty="0">
                <a:latin typeface="Arial Black"/>
                <a:cs typeface="Arial Black"/>
              </a:rPr>
              <a:t> </a:t>
            </a:r>
            <a:r>
              <a:rPr sz="1050" dirty="0">
                <a:latin typeface="Arial"/>
                <a:cs typeface="Arial"/>
              </a:rPr>
              <a:t>=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spc="-15" dirty="0">
                <a:latin typeface="Arial"/>
                <a:cs typeface="Arial"/>
              </a:rPr>
              <a:t>PERSONALLY</a:t>
            </a:r>
            <a:r>
              <a:rPr sz="1050" spc="114" dirty="0">
                <a:latin typeface="Arial"/>
                <a:cs typeface="Arial"/>
              </a:rPr>
              <a:t> </a:t>
            </a:r>
            <a:r>
              <a:rPr sz="1050" spc="-20" dirty="0">
                <a:latin typeface="Arial"/>
                <a:cs typeface="Arial"/>
              </a:rPr>
              <a:t>SPONSORED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050" spc="-5" dirty="0">
                <a:latin typeface="Arial"/>
                <a:cs typeface="Arial"/>
              </a:rPr>
              <a:t>*</a:t>
            </a:r>
            <a:r>
              <a:rPr sz="1050" spc="265" dirty="0">
                <a:latin typeface="Arial"/>
                <a:cs typeface="Arial"/>
              </a:rPr>
              <a:t> </a:t>
            </a:r>
            <a:r>
              <a:rPr sz="1050" spc="-15" dirty="0">
                <a:latin typeface="Arial"/>
                <a:cs typeface="Arial"/>
              </a:rPr>
              <a:t>All</a:t>
            </a:r>
            <a:r>
              <a:rPr sz="1050" spc="7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pin</a:t>
            </a:r>
            <a:r>
              <a:rPr sz="1050" spc="-55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ranks</a:t>
            </a:r>
            <a:r>
              <a:rPr sz="1050" spc="-70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need</a:t>
            </a:r>
            <a:r>
              <a:rPr sz="1050" spc="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80</a:t>
            </a:r>
            <a:r>
              <a:rPr sz="1050" spc="-55" dirty="0">
                <a:latin typeface="Arial"/>
                <a:cs typeface="Arial"/>
              </a:rPr>
              <a:t> </a:t>
            </a:r>
            <a:r>
              <a:rPr sz="1050" spc="-15" dirty="0">
                <a:latin typeface="Arial"/>
                <a:cs typeface="Arial"/>
              </a:rPr>
              <a:t>BV</a:t>
            </a:r>
            <a:r>
              <a:rPr sz="1050" spc="5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on</a:t>
            </a:r>
            <a:r>
              <a:rPr sz="1050" spc="-60" dirty="0">
                <a:latin typeface="Arial"/>
                <a:cs typeface="Arial"/>
              </a:rPr>
              <a:t> </a:t>
            </a:r>
            <a:r>
              <a:rPr sz="1050" spc="-35" dirty="0">
                <a:latin typeface="Arial"/>
                <a:cs typeface="Arial"/>
              </a:rPr>
              <a:t>AUTOSHIP</a:t>
            </a:r>
            <a:endParaRPr sz="1050">
              <a:latin typeface="Arial"/>
              <a:cs typeface="Arial"/>
            </a:endParaRPr>
          </a:p>
          <a:p>
            <a:pPr marL="155575">
              <a:lnSpc>
                <a:spcPct val="100000"/>
              </a:lnSpc>
              <a:spcBef>
                <a:spcPts val="15"/>
              </a:spcBef>
            </a:pPr>
            <a:r>
              <a:rPr sz="1050" spc="5" dirty="0">
                <a:latin typeface="Arial"/>
                <a:cs typeface="Arial"/>
              </a:rPr>
              <a:t>or</a:t>
            </a:r>
            <a:r>
              <a:rPr sz="1050" spc="20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160</a:t>
            </a:r>
            <a:r>
              <a:rPr sz="1050" spc="-60" dirty="0">
                <a:latin typeface="Arial"/>
                <a:cs typeface="Arial"/>
              </a:rPr>
              <a:t> </a:t>
            </a:r>
            <a:r>
              <a:rPr sz="1050" spc="-15" dirty="0">
                <a:latin typeface="Arial"/>
                <a:cs typeface="Arial"/>
              </a:rPr>
              <a:t>BV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on</a:t>
            </a:r>
            <a:r>
              <a:rPr sz="1050" spc="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</a:t>
            </a:r>
            <a:r>
              <a:rPr sz="1050" spc="15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regular</a:t>
            </a:r>
            <a:r>
              <a:rPr sz="1050" spc="-50" dirty="0">
                <a:latin typeface="Arial"/>
                <a:cs typeface="Arial"/>
              </a:rPr>
              <a:t> </a:t>
            </a:r>
            <a:r>
              <a:rPr sz="1050" spc="10" dirty="0">
                <a:latin typeface="Arial"/>
                <a:cs typeface="Arial"/>
              </a:rPr>
              <a:t>order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spc="-20" dirty="0">
                <a:latin typeface="Arial"/>
                <a:cs typeface="Arial"/>
              </a:rPr>
              <a:t>**</a:t>
            </a:r>
            <a:r>
              <a:rPr sz="1050" spc="40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Ask</a:t>
            </a:r>
            <a:r>
              <a:rPr sz="1050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your</a:t>
            </a:r>
            <a:r>
              <a:rPr sz="1050" spc="-45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sponsor</a:t>
            </a:r>
            <a:r>
              <a:rPr sz="1050" spc="-50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for</a:t>
            </a:r>
            <a:r>
              <a:rPr sz="1050" spc="-4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details </a:t>
            </a:r>
            <a:r>
              <a:rPr sz="1050" spc="5" dirty="0">
                <a:latin typeface="Arial"/>
                <a:cs typeface="Arial"/>
              </a:rPr>
              <a:t>on</a:t>
            </a:r>
            <a:r>
              <a:rPr sz="1050" spc="-55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how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to</a:t>
            </a:r>
            <a:r>
              <a:rPr sz="1050" spc="-60" dirty="0">
                <a:latin typeface="Arial"/>
                <a:cs typeface="Arial"/>
              </a:rPr>
              <a:t> </a:t>
            </a:r>
            <a:r>
              <a:rPr sz="1050" spc="10" dirty="0">
                <a:latin typeface="Arial"/>
                <a:cs typeface="Arial"/>
              </a:rPr>
              <a:t>earn</a:t>
            </a:r>
            <a:endParaRPr sz="1050">
              <a:latin typeface="Arial"/>
              <a:cs typeface="Arial"/>
            </a:endParaRPr>
          </a:p>
          <a:p>
            <a:pPr marL="155575">
              <a:lnSpc>
                <a:spcPct val="100000"/>
              </a:lnSpc>
              <a:spcBef>
                <a:spcPts val="15"/>
              </a:spcBef>
            </a:pPr>
            <a:r>
              <a:rPr sz="1050" dirty="0">
                <a:latin typeface="Arial"/>
                <a:cs typeface="Arial"/>
              </a:rPr>
              <a:t>this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bonus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714875" y="0"/>
            <a:ext cx="7477125" cy="6858000"/>
            <a:chOff x="4714875" y="0"/>
            <a:chExt cx="7477125" cy="6858000"/>
          </a:xfrm>
        </p:grpSpPr>
        <p:sp>
          <p:nvSpPr>
            <p:cNvPr id="7" name="object 7"/>
            <p:cNvSpPr/>
            <p:nvPr/>
          </p:nvSpPr>
          <p:spPr>
            <a:xfrm>
              <a:off x="6038850" y="0"/>
              <a:ext cx="6153150" cy="6858000"/>
            </a:xfrm>
            <a:custGeom>
              <a:avLst/>
              <a:gdLst/>
              <a:ahLst/>
              <a:cxnLst/>
              <a:rect l="l" t="t" r="r" b="b"/>
              <a:pathLst>
                <a:path w="6153150" h="6858000">
                  <a:moveTo>
                    <a:pt x="615315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153150" y="6858000"/>
                  </a:lnTo>
                  <a:lnTo>
                    <a:pt x="6153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53725" y="5267325"/>
              <a:ext cx="1438275" cy="14382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14875" y="400049"/>
              <a:ext cx="7477125" cy="645794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977A063-B7A5-4030-B494-E920B2211566}"/>
              </a:ext>
            </a:extLst>
          </p:cNvPr>
          <p:cNvSpPr txBox="1"/>
          <p:nvPr/>
        </p:nvSpPr>
        <p:spPr>
          <a:xfrm>
            <a:off x="10935112" y="6469382"/>
            <a:ext cx="107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AUTHORIZED DISTRIBUTOR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2597" y="270573"/>
            <a:ext cx="2809875" cy="87820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50"/>
              </a:spcBef>
            </a:pPr>
            <a:r>
              <a:rPr sz="2750" spc="-15" dirty="0">
                <a:solidFill>
                  <a:srgbClr val="000000"/>
                </a:solidFill>
              </a:rPr>
              <a:t>ENZACTA </a:t>
            </a:r>
            <a:r>
              <a:rPr sz="2750" spc="-10" dirty="0">
                <a:solidFill>
                  <a:srgbClr val="000000"/>
                </a:solidFill>
              </a:rPr>
              <a:t> </a:t>
            </a:r>
            <a:r>
              <a:rPr sz="2750" spc="25" dirty="0">
                <a:solidFill>
                  <a:srgbClr val="D50092"/>
                </a:solidFill>
              </a:rPr>
              <a:t>RANK</a:t>
            </a:r>
            <a:r>
              <a:rPr sz="2750" spc="-25" dirty="0">
                <a:solidFill>
                  <a:srgbClr val="D50092"/>
                </a:solidFill>
              </a:rPr>
              <a:t> </a:t>
            </a:r>
            <a:r>
              <a:rPr sz="2750" spc="30" dirty="0">
                <a:solidFill>
                  <a:srgbClr val="D50092"/>
                </a:solidFill>
              </a:rPr>
              <a:t>LEVELS</a:t>
            </a:r>
            <a:endParaRPr sz="275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667759" y="0"/>
          <a:ext cx="8168640" cy="68591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56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6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85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9372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50" spc="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RANK</a:t>
                      </a:r>
                      <a:endParaRPr sz="1050">
                        <a:latin typeface="Arial Black"/>
                        <a:cs typeface="Arial Black"/>
                      </a:endParaRPr>
                    </a:p>
                  </a:txBody>
                  <a:tcPr marL="0" marR="0" marT="32384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50" spc="1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BONUS</a:t>
                      </a:r>
                      <a:endParaRPr sz="1050">
                        <a:latin typeface="Arial Black"/>
                        <a:cs typeface="Arial Black"/>
                      </a:endParaRPr>
                    </a:p>
                  </a:txBody>
                  <a:tcPr marL="0" marR="0" marT="32384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369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400" spc="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IBO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24130" marB="0"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23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10" dirty="0">
                          <a:latin typeface="Arial"/>
                          <a:cs typeface="Arial"/>
                        </a:rPr>
                        <a:t>Guaranteed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Income**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20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1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ng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9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$50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spc="1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ASSOCIATE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048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290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10" dirty="0">
                          <a:latin typeface="Arial"/>
                          <a:cs typeface="Arial"/>
                        </a:rPr>
                        <a:t>Guaranteed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Income**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20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1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ng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8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$10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400" spc="1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DIRECTOR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111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29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10" dirty="0">
                          <a:latin typeface="Arial"/>
                          <a:cs typeface="Arial"/>
                        </a:rPr>
                        <a:t>Guaranteed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Income**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20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3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ng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1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8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$20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989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spc="1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SE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N</a:t>
                      </a:r>
                      <a:r>
                        <a:rPr sz="1400" spc="-3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I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O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R</a:t>
                      </a:r>
                      <a:r>
                        <a:rPr sz="1400" spc="-15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400" spc="1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D</a:t>
                      </a:r>
                      <a:r>
                        <a:rPr sz="1400" spc="-3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I</a:t>
                      </a:r>
                      <a:r>
                        <a:rPr sz="1400" spc="1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REC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T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O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R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2384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30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10" dirty="0">
                          <a:latin typeface="Arial"/>
                          <a:cs typeface="Arial"/>
                        </a:rPr>
                        <a:t>10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%</a:t>
                      </a:r>
                      <a:r>
                        <a:rPr sz="1050" b="1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50" b="1" spc="8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spc="8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50" b="1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onu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1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ng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8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$1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7375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400" spc="3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BRONZE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3019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309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10" dirty="0">
                          <a:latin typeface="Arial"/>
                          <a:cs typeface="Arial"/>
                        </a:rPr>
                        <a:t>20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%</a:t>
                      </a:r>
                      <a:r>
                        <a:rPr sz="1050" b="1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50" b="1" spc="9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spc="9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50" b="1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onu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1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ng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8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$2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0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33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050" b="1" spc="15" dirty="0">
                          <a:latin typeface="Arial"/>
                          <a:cs typeface="Arial"/>
                        </a:rPr>
                        <a:t>Bronze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MDM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Bonus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393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73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SILVER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365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31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10" dirty="0">
                          <a:latin typeface="Arial"/>
                          <a:cs typeface="Arial"/>
                        </a:rPr>
                        <a:t>30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%</a:t>
                      </a:r>
                      <a:r>
                        <a:rPr sz="1050" b="1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50" b="1" spc="9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spc="9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50" b="1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onu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1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ng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9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$4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0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3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il</a:t>
                      </a:r>
                      <a:r>
                        <a:rPr sz="1050" b="1" spc="85" dirty="0">
                          <a:latin typeface="Arial"/>
                          <a:cs typeface="Arial"/>
                        </a:rPr>
                        <a:t>ve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9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050" b="1" spc="-9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onu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7501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3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GOLD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429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320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10" dirty="0">
                          <a:latin typeface="Arial"/>
                          <a:cs typeface="Arial"/>
                        </a:rPr>
                        <a:t>35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%</a:t>
                      </a:r>
                      <a:r>
                        <a:rPr sz="1050" b="1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50" b="1" spc="8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spc="8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50" b="1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onu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20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1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ng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8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$7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0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10" dirty="0">
                          <a:latin typeface="Arial"/>
                          <a:cs typeface="Arial"/>
                        </a:rPr>
                        <a:t>Gold</a:t>
                      </a:r>
                      <a:r>
                        <a:rPr sz="105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25" dirty="0">
                          <a:latin typeface="Arial"/>
                          <a:cs typeface="Arial"/>
                        </a:rPr>
                        <a:t>MDM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15" dirty="0">
                          <a:latin typeface="Arial"/>
                          <a:cs typeface="Arial"/>
                        </a:rPr>
                        <a:t>Bonus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51586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1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PLATINUM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492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32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10" dirty="0">
                          <a:latin typeface="Arial"/>
                          <a:cs typeface="Arial"/>
                        </a:rPr>
                        <a:t>40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%</a:t>
                      </a:r>
                      <a:r>
                        <a:rPr sz="1050" b="1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50" b="1" spc="9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spc="9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50" b="1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onu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20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1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ng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8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$10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0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ts val="123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4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050" b="1" spc="-1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onu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ts val="1230"/>
                        </a:lnSpc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ppo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050" b="1" spc="-1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50" b="1" spc="9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8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no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-7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51585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spc="2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DIAMOND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619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334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10" dirty="0">
                          <a:latin typeface="Arial"/>
                          <a:cs typeface="Arial"/>
                        </a:rPr>
                        <a:t>40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%</a:t>
                      </a:r>
                      <a:r>
                        <a:rPr sz="1050" b="1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50" b="1" spc="8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spc="8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50" b="1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onu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1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ng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9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$15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0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ts val="1230"/>
                        </a:lnSpc>
                        <a:spcBef>
                          <a:spcPts val="20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4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050" b="1" spc="-1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e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ts val="1230"/>
                        </a:lnSpc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ppo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050" b="1" spc="-1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50" b="1" spc="9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8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no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-7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51674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B</a:t>
                      </a:r>
                      <a:r>
                        <a:rPr sz="1400" spc="2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L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U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E</a:t>
                      </a:r>
                      <a:r>
                        <a:rPr sz="1400" spc="-15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D</a:t>
                      </a:r>
                      <a:r>
                        <a:rPr sz="1400" spc="-3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I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M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ON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D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683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34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10" dirty="0">
                          <a:latin typeface="Arial"/>
                          <a:cs typeface="Arial"/>
                        </a:rPr>
                        <a:t>40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%</a:t>
                      </a:r>
                      <a:r>
                        <a:rPr sz="1050" b="1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50" b="1" spc="8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spc="8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50" b="1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onu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1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ng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8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$20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0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ts val="123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4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050" b="1" spc="-1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hopp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e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ts val="1230"/>
                        </a:lnSpc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ppo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050" b="1" spc="-1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50" b="1" spc="8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9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no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-7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308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spc="1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CR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O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WN</a:t>
                      </a:r>
                      <a:r>
                        <a:rPr sz="1400" spc="-16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400" spc="1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D</a:t>
                      </a:r>
                      <a:r>
                        <a:rPr sz="1400" spc="-3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I</a:t>
                      </a:r>
                      <a:r>
                        <a:rPr sz="1400" spc="1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M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ON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D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810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350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10" dirty="0">
                          <a:latin typeface="Arial"/>
                          <a:cs typeface="Arial"/>
                        </a:rPr>
                        <a:t>40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%</a:t>
                      </a:r>
                      <a:r>
                        <a:rPr sz="1050" b="1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50" b="1" spc="9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spc="9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50" b="1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onu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1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ng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9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$40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0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ts val="1230"/>
                        </a:lnSpc>
                        <a:spcBef>
                          <a:spcPts val="20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4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050" b="1" spc="-1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w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050" b="1" spc="8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ts val="1230"/>
                        </a:lnSpc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ppo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050" b="1" spc="-1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50" b="1" spc="9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8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no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-7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9349485" y="19003"/>
            <a:ext cx="2360295" cy="65614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00685">
              <a:lnSpc>
                <a:spcPct val="100000"/>
              </a:lnSpc>
              <a:spcBef>
                <a:spcPts val="105"/>
              </a:spcBef>
            </a:pPr>
            <a:r>
              <a:rPr sz="1050" spc="-20" dirty="0">
                <a:solidFill>
                  <a:srgbClr val="FFFFFF"/>
                </a:solidFill>
                <a:latin typeface="Arial Black"/>
                <a:cs typeface="Arial Black"/>
              </a:rPr>
              <a:t>M</a:t>
            </a:r>
            <a:r>
              <a:rPr sz="1050" spc="20" dirty="0">
                <a:solidFill>
                  <a:srgbClr val="FFFFFF"/>
                </a:solidFill>
                <a:latin typeface="Arial Black"/>
                <a:cs typeface="Arial Black"/>
              </a:rPr>
              <a:t>ON</a:t>
            </a:r>
            <a:r>
              <a:rPr sz="1050" spc="-10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1050" spc="2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r>
              <a:rPr sz="1050" spc="-30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1050" dirty="0">
                <a:solidFill>
                  <a:srgbClr val="FFFFFF"/>
                </a:solidFill>
                <a:latin typeface="Arial Black"/>
                <a:cs typeface="Arial Black"/>
              </a:rPr>
              <a:t>Y</a:t>
            </a:r>
            <a:r>
              <a:rPr sz="1050" spc="-1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050" spc="5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1050" spc="-10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1050" spc="20" dirty="0">
                <a:solidFill>
                  <a:srgbClr val="FFFFFF"/>
                </a:solidFill>
                <a:latin typeface="Arial Black"/>
                <a:cs typeface="Arial Black"/>
              </a:rPr>
              <a:t>QU</a:t>
            </a:r>
            <a:r>
              <a:rPr sz="1050" spc="-3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1050" spc="5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1050" spc="-10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1050" spc="-20" dirty="0">
                <a:solidFill>
                  <a:srgbClr val="FFFFFF"/>
                </a:solidFill>
                <a:latin typeface="Arial Black"/>
                <a:cs typeface="Arial Black"/>
              </a:rPr>
              <a:t>M</a:t>
            </a:r>
            <a:r>
              <a:rPr sz="1050" spc="-10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1050" spc="20" dirty="0">
                <a:solidFill>
                  <a:srgbClr val="FFFFFF"/>
                </a:solidFill>
                <a:latin typeface="Arial Black"/>
                <a:cs typeface="Arial Black"/>
              </a:rPr>
              <a:t>N</a:t>
            </a:r>
            <a:r>
              <a:rPr sz="1050" spc="-10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1050" dirty="0">
                <a:solidFill>
                  <a:srgbClr val="FFFFFF"/>
                </a:solidFill>
                <a:latin typeface="Arial Black"/>
                <a:cs typeface="Arial Black"/>
              </a:rPr>
              <a:t>*</a:t>
            </a:r>
            <a:endParaRPr sz="105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1185"/>
              </a:spcBef>
            </a:pPr>
            <a:r>
              <a:rPr sz="1100" b="1" spc="5" dirty="0">
                <a:latin typeface="Arial"/>
                <a:cs typeface="Arial"/>
              </a:rPr>
              <a:t>-</a:t>
            </a:r>
            <a:r>
              <a:rPr sz="1100" b="1" spc="26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2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Active</a:t>
            </a:r>
            <a:r>
              <a:rPr sz="1100" b="1" spc="3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PS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IBOs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1100" b="1" spc="5" dirty="0">
                <a:latin typeface="Arial"/>
                <a:cs typeface="Arial"/>
              </a:rPr>
              <a:t>-</a:t>
            </a:r>
            <a:r>
              <a:rPr sz="1100" b="1" spc="254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1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20" dirty="0">
                <a:latin typeface="Arial"/>
                <a:cs typeface="Arial"/>
              </a:rPr>
              <a:t>Step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95"/>
              </a:spcBef>
            </a:pPr>
            <a:r>
              <a:rPr sz="1100" b="1" spc="5" dirty="0">
                <a:latin typeface="Arial"/>
                <a:cs typeface="Arial"/>
              </a:rPr>
              <a:t>-</a:t>
            </a:r>
            <a:r>
              <a:rPr sz="1100" b="1" spc="26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2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Active</a:t>
            </a:r>
            <a:r>
              <a:rPr sz="1100" b="1" spc="3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PS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IBOs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1100" b="1" spc="5" dirty="0">
                <a:latin typeface="Arial"/>
                <a:cs typeface="Arial"/>
              </a:rPr>
              <a:t>-</a:t>
            </a:r>
            <a:r>
              <a:rPr sz="1100" b="1" spc="254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2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Steps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95"/>
              </a:spcBef>
            </a:pPr>
            <a:r>
              <a:rPr sz="1100" b="1" spc="5" dirty="0">
                <a:latin typeface="Arial"/>
                <a:cs typeface="Arial"/>
              </a:rPr>
              <a:t>-</a:t>
            </a:r>
            <a:r>
              <a:rPr sz="1100" b="1" spc="26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2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Active</a:t>
            </a:r>
            <a:r>
              <a:rPr sz="1100" b="1" spc="3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PS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IBOs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1100" b="1" spc="5" dirty="0">
                <a:latin typeface="Arial"/>
                <a:cs typeface="Arial"/>
              </a:rPr>
              <a:t>-</a:t>
            </a:r>
            <a:r>
              <a:rPr sz="1100" b="1" spc="260" dirty="0">
                <a:latin typeface="Arial"/>
                <a:cs typeface="Arial"/>
              </a:rPr>
              <a:t> </a:t>
            </a:r>
            <a:r>
              <a:rPr sz="1100" b="1" spc="10" dirty="0">
                <a:latin typeface="Arial"/>
                <a:cs typeface="Arial"/>
              </a:rPr>
              <a:t>4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Steps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95"/>
              </a:spcBef>
            </a:pPr>
            <a:r>
              <a:rPr sz="1100" b="1" spc="5" dirty="0">
                <a:latin typeface="Arial"/>
                <a:cs typeface="Arial"/>
              </a:rPr>
              <a:t>-</a:t>
            </a:r>
            <a:r>
              <a:rPr sz="1100" b="1" spc="26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2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Active</a:t>
            </a:r>
            <a:r>
              <a:rPr sz="1100" b="1" spc="3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PS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IBOs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1100" b="1" spc="5" dirty="0">
                <a:latin typeface="Arial"/>
                <a:cs typeface="Arial"/>
              </a:rPr>
              <a:t>-</a:t>
            </a:r>
            <a:r>
              <a:rPr sz="1100" b="1" spc="26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20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Steps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5"/>
              </a:spcBef>
            </a:pPr>
            <a:r>
              <a:rPr sz="1100" b="1" spc="5" dirty="0">
                <a:latin typeface="Arial"/>
                <a:cs typeface="Arial"/>
              </a:rPr>
              <a:t>-</a:t>
            </a:r>
            <a:r>
              <a:rPr sz="1100" b="1" spc="26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4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Active</a:t>
            </a:r>
            <a:r>
              <a:rPr sz="1100" b="1" spc="3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PS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IBOs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1100" b="1" spc="5" dirty="0">
                <a:latin typeface="Arial"/>
                <a:cs typeface="Arial"/>
              </a:rPr>
              <a:t>-</a:t>
            </a:r>
            <a:r>
              <a:rPr sz="1100" b="1" spc="26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80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Steps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100" spc="5" dirty="0">
                <a:latin typeface="Arial"/>
                <a:cs typeface="Arial"/>
              </a:rPr>
              <a:t>-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b="1" spc="10" dirty="0">
                <a:latin typeface="Arial"/>
                <a:cs typeface="Arial"/>
              </a:rPr>
              <a:t>6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15" dirty="0">
                <a:latin typeface="Arial"/>
                <a:cs typeface="Arial"/>
              </a:rPr>
              <a:t>Active</a:t>
            </a:r>
            <a:r>
              <a:rPr sz="1100" b="1" spc="3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PS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IBOs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1100" spc="5" dirty="0">
                <a:latin typeface="Arial"/>
                <a:cs typeface="Arial"/>
              </a:rPr>
              <a:t>-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80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Steps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100" spc="5" dirty="0">
                <a:latin typeface="Arial"/>
                <a:cs typeface="Arial"/>
              </a:rPr>
              <a:t>-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7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Active</a:t>
            </a:r>
            <a:r>
              <a:rPr sz="1100" b="1" spc="3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PS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IBOs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r>
              <a:rPr sz="1100" spc="5" dirty="0">
                <a:latin typeface="Arial"/>
                <a:cs typeface="Arial"/>
              </a:rPr>
              <a:t>-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140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Steps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100" spc="5" dirty="0">
                <a:latin typeface="Arial"/>
                <a:cs typeface="Arial"/>
              </a:rPr>
              <a:t>-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8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Active</a:t>
            </a:r>
            <a:r>
              <a:rPr sz="1100" b="1" spc="3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PS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IBOs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1100" spc="5" dirty="0">
                <a:latin typeface="Arial"/>
                <a:cs typeface="Arial"/>
              </a:rPr>
              <a:t>-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200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Steps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100" b="1" spc="5" dirty="0">
                <a:latin typeface="Arial"/>
                <a:cs typeface="Arial"/>
              </a:rPr>
              <a:t>-</a:t>
            </a:r>
            <a:r>
              <a:rPr sz="1100" b="1" spc="26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10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Active</a:t>
            </a:r>
            <a:r>
              <a:rPr sz="1100" b="1" spc="3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PS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IBOs</a:t>
            </a:r>
            <a:endParaRPr sz="1100">
              <a:latin typeface="Arial"/>
              <a:cs typeface="Arial"/>
            </a:endParaRPr>
          </a:p>
          <a:p>
            <a:pPr>
              <a:lnSpc>
                <a:spcPts val="1300"/>
              </a:lnSpc>
              <a:spcBef>
                <a:spcPts val="35"/>
              </a:spcBef>
            </a:pPr>
            <a:r>
              <a:rPr sz="1100" spc="5" dirty="0">
                <a:latin typeface="Arial"/>
                <a:cs typeface="Arial"/>
              </a:rPr>
              <a:t>-  </a:t>
            </a:r>
            <a:r>
              <a:rPr sz="1100" spc="5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2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spc="40" dirty="0">
                <a:latin typeface="Arial"/>
                <a:cs typeface="Arial"/>
              </a:rPr>
              <a:t>Q</a:t>
            </a:r>
            <a:r>
              <a:rPr sz="1100" b="1" dirty="0">
                <a:latin typeface="Arial"/>
                <a:cs typeface="Arial"/>
              </a:rPr>
              <a:t>u</a:t>
            </a:r>
            <a:r>
              <a:rPr sz="1100" b="1" spc="-15" dirty="0">
                <a:latin typeface="Arial"/>
                <a:cs typeface="Arial"/>
              </a:rPr>
              <a:t>a</a:t>
            </a:r>
            <a:r>
              <a:rPr sz="1100" b="1" spc="-10" dirty="0">
                <a:latin typeface="Arial"/>
                <a:cs typeface="Arial"/>
              </a:rPr>
              <a:t>li</a:t>
            </a:r>
            <a:r>
              <a:rPr sz="1100" b="1" spc="5" dirty="0">
                <a:latin typeface="Arial"/>
                <a:cs typeface="Arial"/>
              </a:rPr>
              <a:t>f</a:t>
            </a:r>
            <a:r>
              <a:rPr sz="1100" b="1" spc="-10" dirty="0">
                <a:latin typeface="Arial"/>
                <a:cs typeface="Arial"/>
              </a:rPr>
              <a:t>i</a:t>
            </a:r>
            <a:r>
              <a:rPr sz="1100" b="1" spc="60" dirty="0">
                <a:latin typeface="Arial"/>
                <a:cs typeface="Arial"/>
              </a:rPr>
              <a:t>e</a:t>
            </a:r>
            <a:r>
              <a:rPr sz="1100" b="1" spc="15" dirty="0">
                <a:latin typeface="Arial"/>
                <a:cs typeface="Arial"/>
              </a:rPr>
              <a:t>d</a:t>
            </a:r>
            <a:r>
              <a:rPr sz="1100" b="1" spc="-9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P</a:t>
            </a:r>
            <a:r>
              <a:rPr sz="1100" b="1" spc="-15" dirty="0">
                <a:latin typeface="Arial"/>
                <a:cs typeface="Arial"/>
              </a:rPr>
              <a:t>la</a:t>
            </a:r>
            <a:r>
              <a:rPr sz="1100" b="1" spc="5" dirty="0">
                <a:latin typeface="Arial"/>
                <a:cs typeface="Arial"/>
              </a:rPr>
              <a:t>t</a:t>
            </a:r>
            <a:r>
              <a:rPr sz="1100" b="1" spc="-5" dirty="0">
                <a:latin typeface="Arial"/>
                <a:cs typeface="Arial"/>
              </a:rPr>
              <a:t>inu</a:t>
            </a:r>
            <a:r>
              <a:rPr sz="1100" b="1" spc="20" dirty="0">
                <a:latin typeface="Arial"/>
                <a:cs typeface="Arial"/>
              </a:rPr>
              <a:t>m</a:t>
            </a:r>
            <a:endParaRPr sz="1100">
              <a:latin typeface="Arial"/>
              <a:cs typeface="Arial"/>
            </a:endParaRPr>
          </a:p>
          <a:p>
            <a:pPr>
              <a:lnSpc>
                <a:spcPts val="1300"/>
              </a:lnSpc>
            </a:pPr>
            <a:r>
              <a:rPr sz="1100" spc="5" dirty="0">
                <a:latin typeface="Arial"/>
                <a:cs typeface="Arial"/>
              </a:rPr>
              <a:t>-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300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Steps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100" b="1" spc="5" dirty="0">
                <a:latin typeface="Arial"/>
                <a:cs typeface="Arial"/>
              </a:rPr>
              <a:t>-</a:t>
            </a:r>
            <a:r>
              <a:rPr sz="1100" b="1" spc="26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12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Active</a:t>
            </a:r>
            <a:r>
              <a:rPr sz="1100" b="1" spc="3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PS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IBOs</a:t>
            </a:r>
            <a:endParaRPr sz="1100">
              <a:latin typeface="Arial"/>
              <a:cs typeface="Arial"/>
            </a:endParaRPr>
          </a:p>
          <a:p>
            <a:pPr>
              <a:lnSpc>
                <a:spcPts val="1300"/>
              </a:lnSpc>
              <a:spcBef>
                <a:spcPts val="35"/>
              </a:spcBef>
            </a:pPr>
            <a:r>
              <a:rPr sz="1100" b="1" spc="5" dirty="0">
                <a:latin typeface="Arial"/>
                <a:cs typeface="Arial"/>
              </a:rPr>
              <a:t>-  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10" dirty="0">
                <a:latin typeface="Arial"/>
                <a:cs typeface="Arial"/>
              </a:rPr>
              <a:t>2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spc="35" dirty="0">
                <a:latin typeface="Arial"/>
                <a:cs typeface="Arial"/>
              </a:rPr>
              <a:t>Q</a:t>
            </a:r>
            <a:r>
              <a:rPr sz="1100" b="1" dirty="0">
                <a:latin typeface="Arial"/>
                <a:cs typeface="Arial"/>
              </a:rPr>
              <a:t>u</a:t>
            </a:r>
            <a:r>
              <a:rPr sz="1100" b="1" spc="-20" dirty="0">
                <a:latin typeface="Arial"/>
                <a:cs typeface="Arial"/>
              </a:rPr>
              <a:t>a</a:t>
            </a:r>
            <a:r>
              <a:rPr sz="1100" b="1" spc="-10" dirty="0">
                <a:latin typeface="Arial"/>
                <a:cs typeface="Arial"/>
              </a:rPr>
              <a:t>li</a:t>
            </a:r>
            <a:r>
              <a:rPr sz="1100" b="1" spc="5" dirty="0">
                <a:latin typeface="Arial"/>
                <a:cs typeface="Arial"/>
              </a:rPr>
              <a:t>f</a:t>
            </a:r>
            <a:r>
              <a:rPr sz="1100" b="1" spc="-10" dirty="0">
                <a:latin typeface="Arial"/>
                <a:cs typeface="Arial"/>
              </a:rPr>
              <a:t>i</a:t>
            </a:r>
            <a:r>
              <a:rPr sz="1100" b="1" spc="55" dirty="0">
                <a:latin typeface="Arial"/>
                <a:cs typeface="Arial"/>
              </a:rPr>
              <a:t>e</a:t>
            </a:r>
            <a:r>
              <a:rPr sz="1100" b="1" spc="15" dirty="0">
                <a:latin typeface="Arial"/>
                <a:cs typeface="Arial"/>
              </a:rPr>
              <a:t>d</a:t>
            </a:r>
            <a:r>
              <a:rPr sz="1100" b="1" spc="-95" dirty="0">
                <a:latin typeface="Arial"/>
                <a:cs typeface="Arial"/>
              </a:rPr>
              <a:t> </a:t>
            </a:r>
            <a:r>
              <a:rPr sz="1100" b="1" spc="25" dirty="0">
                <a:latin typeface="Arial"/>
                <a:cs typeface="Arial"/>
              </a:rPr>
              <a:t>D</a:t>
            </a:r>
            <a:r>
              <a:rPr sz="1100" b="1" spc="-10" dirty="0">
                <a:latin typeface="Arial"/>
                <a:cs typeface="Arial"/>
              </a:rPr>
              <a:t>i</a:t>
            </a:r>
            <a:r>
              <a:rPr sz="1100" b="1" spc="-20" dirty="0">
                <a:latin typeface="Arial"/>
                <a:cs typeface="Arial"/>
              </a:rPr>
              <a:t>a</a:t>
            </a:r>
            <a:r>
              <a:rPr sz="1100" b="1" spc="-85" dirty="0">
                <a:latin typeface="Arial"/>
                <a:cs typeface="Arial"/>
              </a:rPr>
              <a:t>m</a:t>
            </a:r>
            <a:r>
              <a:rPr sz="1100" b="1" dirty="0">
                <a:latin typeface="Arial"/>
                <a:cs typeface="Arial"/>
              </a:rPr>
              <a:t>ond</a:t>
            </a:r>
            <a:r>
              <a:rPr sz="1100" b="1" spc="10" dirty="0">
                <a:latin typeface="Arial"/>
                <a:cs typeface="Arial"/>
              </a:rPr>
              <a:t>s</a:t>
            </a:r>
            <a:endParaRPr sz="1100">
              <a:latin typeface="Arial"/>
              <a:cs typeface="Arial"/>
            </a:endParaRPr>
          </a:p>
          <a:p>
            <a:pPr>
              <a:lnSpc>
                <a:spcPts val="1300"/>
              </a:lnSpc>
            </a:pPr>
            <a:r>
              <a:rPr sz="1100" b="1" spc="5" dirty="0">
                <a:latin typeface="Arial"/>
                <a:cs typeface="Arial"/>
              </a:rPr>
              <a:t>-</a:t>
            </a:r>
            <a:r>
              <a:rPr sz="1100" b="1" spc="26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400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Steps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100" b="1" spc="5" dirty="0">
                <a:latin typeface="Arial"/>
                <a:cs typeface="Arial"/>
              </a:rPr>
              <a:t>-</a:t>
            </a:r>
            <a:r>
              <a:rPr sz="1100" b="1" spc="27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13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15" dirty="0">
                <a:latin typeface="Arial"/>
                <a:cs typeface="Arial"/>
              </a:rPr>
              <a:t>Active</a:t>
            </a:r>
            <a:r>
              <a:rPr sz="1100" b="1" spc="3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PS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IBOs</a:t>
            </a:r>
            <a:endParaRPr sz="1100">
              <a:latin typeface="Arial"/>
              <a:cs typeface="Arial"/>
            </a:endParaRPr>
          </a:p>
          <a:p>
            <a:pPr>
              <a:lnSpc>
                <a:spcPts val="1300"/>
              </a:lnSpc>
              <a:spcBef>
                <a:spcPts val="30"/>
              </a:spcBef>
            </a:pPr>
            <a:r>
              <a:rPr sz="1100" b="1" spc="5" dirty="0">
                <a:latin typeface="Arial"/>
                <a:cs typeface="Arial"/>
              </a:rPr>
              <a:t>-  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2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spc="40" dirty="0">
                <a:latin typeface="Arial"/>
                <a:cs typeface="Arial"/>
              </a:rPr>
              <a:t>Q</a:t>
            </a:r>
            <a:r>
              <a:rPr sz="1100" b="1" dirty="0">
                <a:latin typeface="Arial"/>
                <a:cs typeface="Arial"/>
              </a:rPr>
              <a:t>u</a:t>
            </a:r>
            <a:r>
              <a:rPr sz="1100" b="1" spc="-15" dirty="0">
                <a:latin typeface="Arial"/>
                <a:cs typeface="Arial"/>
              </a:rPr>
              <a:t>a</a:t>
            </a:r>
            <a:r>
              <a:rPr sz="1100" b="1" spc="-10" dirty="0">
                <a:latin typeface="Arial"/>
                <a:cs typeface="Arial"/>
              </a:rPr>
              <a:t>li</a:t>
            </a:r>
            <a:r>
              <a:rPr sz="1100" b="1" spc="5" dirty="0">
                <a:latin typeface="Arial"/>
                <a:cs typeface="Arial"/>
              </a:rPr>
              <a:t>f</a:t>
            </a:r>
            <a:r>
              <a:rPr sz="1100" b="1" spc="-10" dirty="0">
                <a:latin typeface="Arial"/>
                <a:cs typeface="Arial"/>
              </a:rPr>
              <a:t>i</a:t>
            </a:r>
            <a:r>
              <a:rPr sz="1100" b="1" spc="60" dirty="0">
                <a:latin typeface="Arial"/>
                <a:cs typeface="Arial"/>
              </a:rPr>
              <a:t>e</a:t>
            </a:r>
            <a:r>
              <a:rPr sz="1100" b="1" spc="15" dirty="0">
                <a:latin typeface="Arial"/>
                <a:cs typeface="Arial"/>
              </a:rPr>
              <a:t>d</a:t>
            </a:r>
            <a:r>
              <a:rPr sz="1100" b="1" spc="-95" dirty="0">
                <a:latin typeface="Arial"/>
                <a:cs typeface="Arial"/>
              </a:rPr>
              <a:t> </a:t>
            </a:r>
            <a:r>
              <a:rPr sz="1100" b="1" spc="25" dirty="0">
                <a:latin typeface="Arial"/>
                <a:cs typeface="Arial"/>
              </a:rPr>
              <a:t>B</a:t>
            </a:r>
            <a:r>
              <a:rPr sz="1100" b="1" spc="-10" dirty="0">
                <a:latin typeface="Arial"/>
                <a:cs typeface="Arial"/>
              </a:rPr>
              <a:t>l</a:t>
            </a:r>
            <a:r>
              <a:rPr sz="1100" b="1" dirty="0">
                <a:latin typeface="Arial"/>
                <a:cs typeface="Arial"/>
              </a:rPr>
              <a:t>u</a:t>
            </a:r>
            <a:r>
              <a:rPr sz="1100" b="1" spc="15" dirty="0">
                <a:latin typeface="Arial"/>
                <a:cs typeface="Arial"/>
              </a:rPr>
              <a:t>e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spc="25" dirty="0">
                <a:latin typeface="Arial"/>
                <a:cs typeface="Arial"/>
              </a:rPr>
              <a:t>D</a:t>
            </a:r>
            <a:r>
              <a:rPr sz="1100" b="1" spc="-10" dirty="0">
                <a:latin typeface="Arial"/>
                <a:cs typeface="Arial"/>
              </a:rPr>
              <a:t>i</a:t>
            </a:r>
            <a:r>
              <a:rPr sz="1100" b="1" spc="-15" dirty="0">
                <a:latin typeface="Arial"/>
                <a:cs typeface="Arial"/>
              </a:rPr>
              <a:t>a</a:t>
            </a:r>
            <a:r>
              <a:rPr sz="1100" b="1" spc="-85" dirty="0">
                <a:latin typeface="Arial"/>
                <a:cs typeface="Arial"/>
              </a:rPr>
              <a:t>m</a:t>
            </a:r>
            <a:r>
              <a:rPr sz="1100" b="1" dirty="0">
                <a:latin typeface="Arial"/>
                <a:cs typeface="Arial"/>
              </a:rPr>
              <a:t>ond</a:t>
            </a:r>
            <a:r>
              <a:rPr sz="1100" b="1" spc="15" dirty="0">
                <a:latin typeface="Arial"/>
                <a:cs typeface="Arial"/>
              </a:rPr>
              <a:t>s</a:t>
            </a:r>
            <a:endParaRPr sz="1100">
              <a:latin typeface="Arial"/>
              <a:cs typeface="Arial"/>
            </a:endParaRPr>
          </a:p>
          <a:p>
            <a:pPr>
              <a:lnSpc>
                <a:spcPts val="1300"/>
              </a:lnSpc>
            </a:pPr>
            <a:r>
              <a:rPr sz="1100" b="1" spc="5" dirty="0">
                <a:latin typeface="Arial"/>
                <a:cs typeface="Arial"/>
              </a:rPr>
              <a:t>-</a:t>
            </a:r>
            <a:r>
              <a:rPr sz="1100" b="1" spc="254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800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Steps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4980" y="5722302"/>
            <a:ext cx="2734310" cy="996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latin typeface="Arial Black"/>
                <a:cs typeface="Arial Black"/>
              </a:rPr>
              <a:t>DT</a:t>
            </a:r>
            <a:r>
              <a:rPr sz="1050" spc="-80" dirty="0">
                <a:latin typeface="Arial Black"/>
                <a:cs typeface="Arial Black"/>
              </a:rPr>
              <a:t> </a:t>
            </a:r>
            <a:r>
              <a:rPr sz="1050" dirty="0">
                <a:latin typeface="Arial"/>
                <a:cs typeface="Arial"/>
              </a:rPr>
              <a:t>=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spc="-30" dirty="0">
                <a:latin typeface="Arial"/>
                <a:cs typeface="Arial"/>
              </a:rPr>
              <a:t>DUAL</a:t>
            </a:r>
            <a:r>
              <a:rPr sz="1050" spc="80" dirty="0">
                <a:latin typeface="Arial"/>
                <a:cs typeface="Arial"/>
              </a:rPr>
              <a:t> </a:t>
            </a:r>
            <a:r>
              <a:rPr sz="1050" spc="-15" dirty="0">
                <a:latin typeface="Arial"/>
                <a:cs typeface="Arial"/>
              </a:rPr>
              <a:t>EAM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spc="-10" dirty="0">
                <a:latin typeface="Arial Black"/>
                <a:cs typeface="Arial Black"/>
              </a:rPr>
              <a:t>PS</a:t>
            </a:r>
            <a:r>
              <a:rPr sz="1050" spc="-80" dirty="0">
                <a:latin typeface="Arial Black"/>
                <a:cs typeface="Arial Black"/>
              </a:rPr>
              <a:t> </a:t>
            </a:r>
            <a:r>
              <a:rPr sz="1050" dirty="0">
                <a:latin typeface="Arial"/>
                <a:cs typeface="Arial"/>
              </a:rPr>
              <a:t>=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spc="-15" dirty="0">
                <a:latin typeface="Arial"/>
                <a:cs typeface="Arial"/>
              </a:rPr>
              <a:t>PERSONALLY</a:t>
            </a:r>
            <a:r>
              <a:rPr sz="1050" spc="114" dirty="0">
                <a:latin typeface="Arial"/>
                <a:cs typeface="Arial"/>
              </a:rPr>
              <a:t> </a:t>
            </a:r>
            <a:r>
              <a:rPr sz="1050" spc="-20" dirty="0">
                <a:latin typeface="Arial"/>
                <a:cs typeface="Arial"/>
              </a:rPr>
              <a:t>SPONSORED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050" spc="-5" dirty="0">
                <a:latin typeface="Arial"/>
                <a:cs typeface="Arial"/>
              </a:rPr>
              <a:t>*</a:t>
            </a:r>
            <a:r>
              <a:rPr sz="1050" spc="265" dirty="0">
                <a:latin typeface="Arial"/>
                <a:cs typeface="Arial"/>
              </a:rPr>
              <a:t> </a:t>
            </a:r>
            <a:r>
              <a:rPr sz="1050" spc="-15" dirty="0">
                <a:latin typeface="Arial"/>
                <a:cs typeface="Arial"/>
              </a:rPr>
              <a:t>All</a:t>
            </a:r>
            <a:r>
              <a:rPr sz="1050" spc="7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pin</a:t>
            </a:r>
            <a:r>
              <a:rPr sz="1050" spc="-55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ranks</a:t>
            </a:r>
            <a:r>
              <a:rPr sz="1050" spc="-70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need</a:t>
            </a:r>
            <a:r>
              <a:rPr sz="1050" spc="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80</a:t>
            </a:r>
            <a:r>
              <a:rPr sz="1050" spc="-55" dirty="0">
                <a:latin typeface="Arial"/>
                <a:cs typeface="Arial"/>
              </a:rPr>
              <a:t> </a:t>
            </a:r>
            <a:r>
              <a:rPr sz="1050" spc="-15" dirty="0">
                <a:latin typeface="Arial"/>
                <a:cs typeface="Arial"/>
              </a:rPr>
              <a:t>BV</a:t>
            </a:r>
            <a:r>
              <a:rPr sz="1050" spc="5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on</a:t>
            </a:r>
            <a:r>
              <a:rPr sz="1050" spc="-60" dirty="0">
                <a:latin typeface="Arial"/>
                <a:cs typeface="Arial"/>
              </a:rPr>
              <a:t> </a:t>
            </a:r>
            <a:r>
              <a:rPr sz="1050" spc="-35" dirty="0">
                <a:latin typeface="Arial"/>
                <a:cs typeface="Arial"/>
              </a:rPr>
              <a:t>AUTOSHIP</a:t>
            </a:r>
            <a:endParaRPr sz="1050">
              <a:latin typeface="Arial"/>
              <a:cs typeface="Arial"/>
            </a:endParaRPr>
          </a:p>
          <a:p>
            <a:pPr marL="155575">
              <a:lnSpc>
                <a:spcPct val="100000"/>
              </a:lnSpc>
              <a:spcBef>
                <a:spcPts val="15"/>
              </a:spcBef>
            </a:pPr>
            <a:r>
              <a:rPr sz="1050" spc="5" dirty="0">
                <a:latin typeface="Arial"/>
                <a:cs typeface="Arial"/>
              </a:rPr>
              <a:t>or</a:t>
            </a:r>
            <a:r>
              <a:rPr sz="1050" spc="20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160</a:t>
            </a:r>
            <a:r>
              <a:rPr sz="1050" spc="-60" dirty="0">
                <a:latin typeface="Arial"/>
                <a:cs typeface="Arial"/>
              </a:rPr>
              <a:t> </a:t>
            </a:r>
            <a:r>
              <a:rPr sz="1050" spc="-15" dirty="0">
                <a:latin typeface="Arial"/>
                <a:cs typeface="Arial"/>
              </a:rPr>
              <a:t>BV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on</a:t>
            </a:r>
            <a:r>
              <a:rPr sz="1050" spc="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</a:t>
            </a:r>
            <a:r>
              <a:rPr sz="1050" spc="15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regular</a:t>
            </a:r>
            <a:r>
              <a:rPr sz="1050" spc="-50" dirty="0">
                <a:latin typeface="Arial"/>
                <a:cs typeface="Arial"/>
              </a:rPr>
              <a:t> </a:t>
            </a:r>
            <a:r>
              <a:rPr sz="1050" spc="10" dirty="0">
                <a:latin typeface="Arial"/>
                <a:cs typeface="Arial"/>
              </a:rPr>
              <a:t>order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spc="-20" dirty="0">
                <a:latin typeface="Arial"/>
                <a:cs typeface="Arial"/>
              </a:rPr>
              <a:t>**</a:t>
            </a:r>
            <a:r>
              <a:rPr sz="1050" spc="40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Ask</a:t>
            </a:r>
            <a:r>
              <a:rPr sz="1050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your</a:t>
            </a:r>
            <a:r>
              <a:rPr sz="1050" spc="-45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sponsor</a:t>
            </a:r>
            <a:r>
              <a:rPr sz="1050" spc="-50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for</a:t>
            </a:r>
            <a:r>
              <a:rPr sz="1050" spc="-4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details </a:t>
            </a:r>
            <a:r>
              <a:rPr sz="1050" spc="5" dirty="0">
                <a:latin typeface="Arial"/>
                <a:cs typeface="Arial"/>
              </a:rPr>
              <a:t>on</a:t>
            </a:r>
            <a:r>
              <a:rPr sz="1050" spc="-55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how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to</a:t>
            </a:r>
            <a:r>
              <a:rPr sz="1050" spc="-60" dirty="0">
                <a:latin typeface="Arial"/>
                <a:cs typeface="Arial"/>
              </a:rPr>
              <a:t> </a:t>
            </a:r>
            <a:r>
              <a:rPr sz="1050" spc="10" dirty="0">
                <a:latin typeface="Arial"/>
                <a:cs typeface="Arial"/>
              </a:rPr>
              <a:t>earn</a:t>
            </a:r>
            <a:endParaRPr sz="1050">
              <a:latin typeface="Arial"/>
              <a:cs typeface="Arial"/>
            </a:endParaRPr>
          </a:p>
          <a:p>
            <a:pPr marL="155575">
              <a:lnSpc>
                <a:spcPct val="100000"/>
              </a:lnSpc>
              <a:spcBef>
                <a:spcPts val="15"/>
              </a:spcBef>
            </a:pPr>
            <a:r>
              <a:rPr sz="1050" dirty="0">
                <a:latin typeface="Arial"/>
                <a:cs typeface="Arial"/>
              </a:rPr>
              <a:t>this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bonus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258300" y="0"/>
            <a:ext cx="2933700" cy="6858000"/>
            <a:chOff x="9258300" y="0"/>
            <a:chExt cx="2933700" cy="6858000"/>
          </a:xfrm>
        </p:grpSpPr>
        <p:sp>
          <p:nvSpPr>
            <p:cNvPr id="7" name="object 7"/>
            <p:cNvSpPr/>
            <p:nvPr/>
          </p:nvSpPr>
          <p:spPr>
            <a:xfrm>
              <a:off x="9258300" y="0"/>
              <a:ext cx="2933700" cy="6858000"/>
            </a:xfrm>
            <a:custGeom>
              <a:avLst/>
              <a:gdLst/>
              <a:ahLst/>
              <a:cxnLst/>
              <a:rect l="l" t="t" r="r" b="b"/>
              <a:pathLst>
                <a:path w="2933700" h="6858000">
                  <a:moveTo>
                    <a:pt x="2933700" y="6857996"/>
                  </a:moveTo>
                  <a:lnTo>
                    <a:pt x="2933700" y="0"/>
                  </a:lnTo>
                  <a:lnTo>
                    <a:pt x="0" y="0"/>
                  </a:lnTo>
                  <a:lnTo>
                    <a:pt x="0" y="6857996"/>
                  </a:lnTo>
                  <a:lnTo>
                    <a:pt x="2933700" y="68579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477625" y="2876550"/>
              <a:ext cx="485775" cy="1104900"/>
            </a:xfrm>
            <a:custGeom>
              <a:avLst/>
              <a:gdLst/>
              <a:ahLst/>
              <a:cxnLst/>
              <a:rect l="l" t="t" r="r" b="b"/>
              <a:pathLst>
                <a:path w="485775" h="1104900">
                  <a:moveTo>
                    <a:pt x="0" y="1104900"/>
                  </a:moveTo>
                  <a:lnTo>
                    <a:pt x="485775" y="1104900"/>
                  </a:lnTo>
                  <a:lnTo>
                    <a:pt x="485775" y="0"/>
                  </a:lnTo>
                  <a:lnTo>
                    <a:pt x="0" y="0"/>
                  </a:lnTo>
                  <a:lnTo>
                    <a:pt x="0" y="110490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46843" y="2887345"/>
              <a:ext cx="580771" cy="115538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15475" y="0"/>
              <a:ext cx="2676525" cy="68579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2597" y="270573"/>
            <a:ext cx="2809875" cy="87820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50"/>
              </a:spcBef>
            </a:pPr>
            <a:r>
              <a:rPr sz="2750" spc="-15" dirty="0">
                <a:solidFill>
                  <a:srgbClr val="000000"/>
                </a:solidFill>
              </a:rPr>
              <a:t>ENZACTA </a:t>
            </a:r>
            <a:r>
              <a:rPr sz="2750" spc="-10" dirty="0">
                <a:solidFill>
                  <a:srgbClr val="000000"/>
                </a:solidFill>
              </a:rPr>
              <a:t> </a:t>
            </a:r>
            <a:r>
              <a:rPr sz="2750" spc="25" dirty="0">
                <a:solidFill>
                  <a:srgbClr val="D50092"/>
                </a:solidFill>
              </a:rPr>
              <a:t>RANK</a:t>
            </a:r>
            <a:r>
              <a:rPr sz="2750" spc="-25" dirty="0">
                <a:solidFill>
                  <a:srgbClr val="D50092"/>
                </a:solidFill>
              </a:rPr>
              <a:t> </a:t>
            </a:r>
            <a:r>
              <a:rPr sz="2750" spc="30" dirty="0">
                <a:solidFill>
                  <a:srgbClr val="D50092"/>
                </a:solidFill>
              </a:rPr>
              <a:t>LEVELS</a:t>
            </a:r>
            <a:endParaRPr sz="275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667759" y="0"/>
          <a:ext cx="8524240" cy="68591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56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6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1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9372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50" spc="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RANK</a:t>
                      </a:r>
                      <a:endParaRPr sz="1050">
                        <a:latin typeface="Arial Black"/>
                        <a:cs typeface="Arial Black"/>
                      </a:endParaRPr>
                    </a:p>
                  </a:txBody>
                  <a:tcPr marL="0" marR="0" marT="32384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50" spc="1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BONUS</a:t>
                      </a:r>
                      <a:endParaRPr sz="1050">
                        <a:latin typeface="Arial Black"/>
                        <a:cs typeface="Arial Black"/>
                      </a:endParaRPr>
                    </a:p>
                  </a:txBody>
                  <a:tcPr marL="0" marR="0" marT="32384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499109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50" spc="-2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M</a:t>
                      </a:r>
                      <a:r>
                        <a:rPr sz="1050" spc="2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ON</a:t>
                      </a:r>
                      <a:r>
                        <a:rPr sz="105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T</a:t>
                      </a:r>
                      <a:r>
                        <a:rPr sz="1050" spc="2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H</a:t>
                      </a:r>
                      <a:r>
                        <a:rPr sz="1050" spc="-3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L</a:t>
                      </a:r>
                      <a:r>
                        <a:rPr sz="105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Y</a:t>
                      </a:r>
                      <a:r>
                        <a:rPr sz="1050" spc="-12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50" spc="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R</a:t>
                      </a:r>
                      <a:r>
                        <a:rPr sz="105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E</a:t>
                      </a:r>
                      <a:r>
                        <a:rPr sz="1050" spc="2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QU</a:t>
                      </a:r>
                      <a:r>
                        <a:rPr sz="1050" spc="-3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I</a:t>
                      </a:r>
                      <a:r>
                        <a:rPr sz="1050" spc="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R</a:t>
                      </a:r>
                      <a:r>
                        <a:rPr sz="105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E</a:t>
                      </a:r>
                      <a:r>
                        <a:rPr sz="1050" spc="-2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M</a:t>
                      </a:r>
                      <a:r>
                        <a:rPr sz="105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E</a:t>
                      </a:r>
                      <a:r>
                        <a:rPr sz="1050" spc="2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N</a:t>
                      </a:r>
                      <a:r>
                        <a:rPr sz="105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T</a:t>
                      </a:r>
                      <a:r>
                        <a:rPr sz="105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*</a:t>
                      </a:r>
                      <a:endParaRPr sz="1050">
                        <a:latin typeface="Arial Black"/>
                        <a:cs typeface="Arial Black"/>
                      </a:endParaRPr>
                    </a:p>
                  </a:txBody>
                  <a:tcPr marL="0" marR="0" marT="32384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369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400" spc="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IBO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24130" marB="0"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23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10" dirty="0">
                          <a:latin typeface="Arial"/>
                          <a:cs typeface="Arial"/>
                        </a:rPr>
                        <a:t>Guaranteed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Income**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20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1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ng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9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$5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marL="260350" indent="-162560">
                        <a:lnSpc>
                          <a:spcPct val="100000"/>
                        </a:lnSpc>
                        <a:spcBef>
                          <a:spcPts val="260"/>
                        </a:spcBef>
                        <a:buChar char="-"/>
                        <a:tabLst>
                          <a:tab pos="260985" algn="l"/>
                        </a:tabLst>
                      </a:pPr>
                      <a:r>
                        <a:rPr sz="1100" b="1" spc="1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Active</a:t>
                      </a:r>
                      <a:r>
                        <a:rPr sz="110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PS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IBOs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260350" indent="-162560">
                        <a:lnSpc>
                          <a:spcPct val="100000"/>
                        </a:lnSpc>
                        <a:spcBef>
                          <a:spcPts val="35"/>
                        </a:spcBef>
                        <a:buChar char="-"/>
                        <a:tabLst>
                          <a:tab pos="260985" algn="l"/>
                        </a:tabLst>
                      </a:pPr>
                      <a:r>
                        <a:rPr sz="1100" b="1" spc="15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1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20" dirty="0">
                          <a:latin typeface="Arial"/>
                          <a:cs typeface="Arial"/>
                        </a:rPr>
                        <a:t>Step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spc="1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ASSOCIATE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048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290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10" dirty="0">
                          <a:latin typeface="Arial"/>
                          <a:cs typeface="Arial"/>
                        </a:rPr>
                        <a:t>Guaranteed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Income**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20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1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ng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8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$10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marL="260350" indent="-162560">
                        <a:lnSpc>
                          <a:spcPct val="100000"/>
                        </a:lnSpc>
                        <a:spcBef>
                          <a:spcPts val="315"/>
                        </a:spcBef>
                        <a:buChar char="-"/>
                        <a:tabLst>
                          <a:tab pos="260985" algn="l"/>
                        </a:tabLst>
                      </a:pPr>
                      <a:r>
                        <a:rPr sz="1100" b="1" spc="1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Active</a:t>
                      </a:r>
                      <a:r>
                        <a:rPr sz="110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PS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IBOs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260350" indent="-162560">
                        <a:lnSpc>
                          <a:spcPct val="100000"/>
                        </a:lnSpc>
                        <a:spcBef>
                          <a:spcPts val="35"/>
                        </a:spcBef>
                        <a:buChar char="-"/>
                        <a:tabLst>
                          <a:tab pos="260985" algn="l"/>
                        </a:tabLst>
                      </a:pPr>
                      <a:r>
                        <a:rPr sz="1100" b="1" spc="1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1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Steps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400" spc="1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DIRECTOR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111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 marL="172085" marR="1595755" indent="-172085" algn="r">
                        <a:lnSpc>
                          <a:spcPct val="100000"/>
                        </a:lnSpc>
                        <a:spcBef>
                          <a:spcPts val="295"/>
                        </a:spcBef>
                        <a:buFont typeface="Arial"/>
                        <a:buChar char="•"/>
                        <a:tabLst>
                          <a:tab pos="172085" algn="l"/>
                        </a:tabLst>
                      </a:pPr>
                      <a:r>
                        <a:rPr sz="1050" b="1" spc="5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*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*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R="1535430" algn="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050" b="1" spc="-3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ng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1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8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$20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marL="260350" indent="-162560">
                        <a:lnSpc>
                          <a:spcPct val="100000"/>
                        </a:lnSpc>
                        <a:spcBef>
                          <a:spcPts val="320"/>
                        </a:spcBef>
                        <a:buChar char="-"/>
                        <a:tabLst>
                          <a:tab pos="260985" algn="l"/>
                        </a:tabLst>
                      </a:pPr>
                      <a:r>
                        <a:rPr sz="1100" b="1" spc="1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Active</a:t>
                      </a:r>
                      <a:r>
                        <a:rPr sz="110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PS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IBOs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260350" indent="-162560">
                        <a:lnSpc>
                          <a:spcPct val="100000"/>
                        </a:lnSpc>
                        <a:spcBef>
                          <a:spcPts val="35"/>
                        </a:spcBef>
                        <a:buChar char="-"/>
                        <a:tabLst>
                          <a:tab pos="260985" algn="l"/>
                        </a:tabLst>
                      </a:pPr>
                      <a:r>
                        <a:rPr sz="1100" b="1" spc="10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11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Steps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989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spc="1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SE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N</a:t>
                      </a:r>
                      <a:r>
                        <a:rPr sz="1400" spc="-3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I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O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R</a:t>
                      </a:r>
                      <a:r>
                        <a:rPr sz="1400" spc="-15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400" spc="1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D</a:t>
                      </a:r>
                      <a:r>
                        <a:rPr sz="1400" spc="-3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I</a:t>
                      </a:r>
                      <a:r>
                        <a:rPr sz="1400" spc="1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REC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T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O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R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2384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30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10" dirty="0">
                          <a:latin typeface="Arial"/>
                          <a:cs typeface="Arial"/>
                        </a:rPr>
                        <a:t>10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%</a:t>
                      </a:r>
                      <a:r>
                        <a:rPr sz="1050" b="1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50" b="1" spc="8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spc="8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50" b="1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onu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1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ng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8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$1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marL="260350" indent="-162560">
                        <a:lnSpc>
                          <a:spcPct val="100000"/>
                        </a:lnSpc>
                        <a:spcBef>
                          <a:spcPts val="330"/>
                        </a:spcBef>
                        <a:buChar char="-"/>
                        <a:tabLst>
                          <a:tab pos="260985" algn="l"/>
                        </a:tabLst>
                      </a:pPr>
                      <a:r>
                        <a:rPr sz="1100" b="1" spc="1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Active</a:t>
                      </a:r>
                      <a:r>
                        <a:rPr sz="110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PS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IBOs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260350" indent="-162560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-"/>
                        <a:tabLst>
                          <a:tab pos="260985" algn="l"/>
                        </a:tabLst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20</a:t>
                      </a:r>
                      <a:r>
                        <a:rPr sz="11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Steps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7375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400" spc="3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BRONZE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3019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309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10" dirty="0">
                          <a:latin typeface="Arial"/>
                          <a:cs typeface="Arial"/>
                        </a:rPr>
                        <a:t>20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%</a:t>
                      </a:r>
                      <a:r>
                        <a:rPr sz="1050" b="1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50" b="1" spc="9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spc="9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50" b="1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onu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1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ng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8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$2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0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33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050" b="1" spc="15" dirty="0">
                          <a:latin typeface="Arial"/>
                          <a:cs typeface="Arial"/>
                        </a:rPr>
                        <a:t>Bronze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MDM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Bonus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393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marL="260350" indent="-162560">
                        <a:lnSpc>
                          <a:spcPct val="100000"/>
                        </a:lnSpc>
                        <a:spcBef>
                          <a:spcPts val="334"/>
                        </a:spcBef>
                        <a:buChar char="-"/>
                        <a:tabLst>
                          <a:tab pos="260985" algn="l"/>
                        </a:tabLst>
                      </a:pPr>
                      <a:r>
                        <a:rPr sz="1100" b="1" spc="15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Active</a:t>
                      </a:r>
                      <a:r>
                        <a:rPr sz="110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PS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IBOs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260350" indent="-162560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-"/>
                        <a:tabLst>
                          <a:tab pos="260985" algn="l"/>
                        </a:tabLst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80</a:t>
                      </a:r>
                      <a:r>
                        <a:rPr sz="11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Steps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73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SILVER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365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31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10" dirty="0">
                          <a:latin typeface="Arial"/>
                          <a:cs typeface="Arial"/>
                        </a:rPr>
                        <a:t>30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%</a:t>
                      </a:r>
                      <a:r>
                        <a:rPr sz="1050" b="1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50" b="1" spc="9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spc="9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50" b="1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onu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1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ng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9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$4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0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3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il</a:t>
                      </a:r>
                      <a:r>
                        <a:rPr sz="1050" b="1" spc="85" dirty="0">
                          <a:latin typeface="Arial"/>
                          <a:cs typeface="Arial"/>
                        </a:rPr>
                        <a:t>ve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9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050" b="1" spc="-9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onu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marL="269875" indent="-172085">
                        <a:lnSpc>
                          <a:spcPct val="100000"/>
                        </a:lnSpc>
                        <a:spcBef>
                          <a:spcPts val="340"/>
                        </a:spcBef>
                        <a:buFont typeface="Arial"/>
                        <a:buChar char="-"/>
                        <a:tabLst>
                          <a:tab pos="270510" algn="l"/>
                        </a:tabLst>
                      </a:pPr>
                      <a:r>
                        <a:rPr sz="1100" b="1" spc="10" dirty="0">
                          <a:latin typeface="Arial"/>
                          <a:cs typeface="Arial"/>
                        </a:rPr>
                        <a:t>6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Active</a:t>
                      </a:r>
                      <a:r>
                        <a:rPr sz="110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PS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IBOs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269875" indent="-172085"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Arial"/>
                        <a:buChar char="-"/>
                        <a:tabLst>
                          <a:tab pos="270510" algn="l"/>
                        </a:tabLst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80</a:t>
                      </a:r>
                      <a:r>
                        <a:rPr sz="11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Steps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7501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3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GOLD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429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320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10" dirty="0">
                          <a:latin typeface="Arial"/>
                          <a:cs typeface="Arial"/>
                        </a:rPr>
                        <a:t>35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%</a:t>
                      </a:r>
                      <a:r>
                        <a:rPr sz="1050" b="1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50" b="1" spc="8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spc="8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50" b="1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onu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20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1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ng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8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$7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0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10" dirty="0">
                          <a:latin typeface="Arial"/>
                          <a:cs typeface="Arial"/>
                        </a:rPr>
                        <a:t>Gold</a:t>
                      </a:r>
                      <a:r>
                        <a:rPr sz="105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25" dirty="0">
                          <a:latin typeface="Arial"/>
                          <a:cs typeface="Arial"/>
                        </a:rPr>
                        <a:t>MDM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15" dirty="0">
                          <a:latin typeface="Arial"/>
                          <a:cs typeface="Arial"/>
                        </a:rPr>
                        <a:t>Bonus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marL="269875" indent="-172085">
                        <a:lnSpc>
                          <a:spcPct val="100000"/>
                        </a:lnSpc>
                        <a:spcBef>
                          <a:spcPts val="345"/>
                        </a:spcBef>
                        <a:buFont typeface="Arial"/>
                        <a:buChar char="-"/>
                        <a:tabLst>
                          <a:tab pos="270510" algn="l"/>
                        </a:tabLst>
                      </a:pPr>
                      <a:r>
                        <a:rPr sz="1100" b="1" spc="15" dirty="0">
                          <a:latin typeface="Arial"/>
                          <a:cs typeface="Arial"/>
                        </a:rPr>
                        <a:t>7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Active</a:t>
                      </a:r>
                      <a:r>
                        <a:rPr sz="110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PS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IBOs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269875" indent="-172085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Arial"/>
                        <a:buChar char="-"/>
                        <a:tabLst>
                          <a:tab pos="270510" algn="l"/>
                        </a:tabLst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140</a:t>
                      </a:r>
                      <a:r>
                        <a:rPr sz="11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Steps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51586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1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PLATINUM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492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32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10" dirty="0">
                          <a:latin typeface="Arial"/>
                          <a:cs typeface="Arial"/>
                        </a:rPr>
                        <a:t>40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%</a:t>
                      </a:r>
                      <a:r>
                        <a:rPr sz="1050" b="1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50" b="1" spc="9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spc="9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50" b="1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onu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20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1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ng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8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$10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0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ts val="123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4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050" b="1" spc="-1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onu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ts val="1230"/>
                        </a:lnSpc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ppo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050" b="1" spc="-1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50" b="1" spc="9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8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no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-7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marL="269875" indent="-172085">
                        <a:lnSpc>
                          <a:spcPct val="100000"/>
                        </a:lnSpc>
                        <a:spcBef>
                          <a:spcPts val="350"/>
                        </a:spcBef>
                        <a:buFont typeface="Arial"/>
                        <a:buChar char="-"/>
                        <a:tabLst>
                          <a:tab pos="270510" algn="l"/>
                        </a:tabLst>
                      </a:pPr>
                      <a:r>
                        <a:rPr sz="1100" b="1" spc="15" dirty="0">
                          <a:latin typeface="Arial"/>
                          <a:cs typeface="Arial"/>
                        </a:rPr>
                        <a:t>8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Active</a:t>
                      </a:r>
                      <a:r>
                        <a:rPr sz="110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PS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IBOs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269875" indent="-172085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Arial"/>
                        <a:buChar char="-"/>
                        <a:tabLst>
                          <a:tab pos="270510" algn="l"/>
                        </a:tabLst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200</a:t>
                      </a:r>
                      <a:r>
                        <a:rPr sz="11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Steps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51585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spc="2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DIAMOND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619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334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10" dirty="0">
                          <a:latin typeface="Arial"/>
                          <a:cs typeface="Arial"/>
                        </a:rPr>
                        <a:t>40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%</a:t>
                      </a:r>
                      <a:r>
                        <a:rPr sz="1050" b="1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50" b="1" spc="8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spc="8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50" b="1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onu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1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ng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9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$15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0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ts val="1230"/>
                        </a:lnSpc>
                        <a:spcBef>
                          <a:spcPts val="20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4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050" b="1" spc="-1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e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ts val="1230"/>
                        </a:lnSpc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ppo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050" b="1" spc="-1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50" b="1" spc="9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8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no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-7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1100" b="1" spc="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100" b="1" spc="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10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Active</a:t>
                      </a:r>
                      <a:r>
                        <a:rPr sz="110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PS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IBOs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269875" indent="-172085">
                        <a:lnSpc>
                          <a:spcPts val="1300"/>
                        </a:lnSpc>
                        <a:spcBef>
                          <a:spcPts val="30"/>
                        </a:spcBef>
                        <a:buFont typeface="Arial"/>
                        <a:buChar char="-"/>
                        <a:tabLst>
                          <a:tab pos="270510" algn="l"/>
                        </a:tabLst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1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20" dirty="0">
                          <a:latin typeface="Arial"/>
                          <a:cs typeface="Arial"/>
                        </a:rPr>
                        <a:t>Q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li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100" b="1" spc="4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100" b="1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inu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m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269875" indent="-172085">
                        <a:lnSpc>
                          <a:spcPts val="1300"/>
                        </a:lnSpc>
                        <a:buFont typeface="Arial"/>
                        <a:buChar char="-"/>
                        <a:tabLst>
                          <a:tab pos="270510" algn="l"/>
                        </a:tabLst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300</a:t>
                      </a:r>
                      <a:r>
                        <a:rPr sz="11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Steps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5719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51674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B</a:t>
                      </a:r>
                      <a:r>
                        <a:rPr sz="1400" spc="2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L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U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E</a:t>
                      </a:r>
                      <a:r>
                        <a:rPr sz="1400" spc="-15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D</a:t>
                      </a:r>
                      <a:r>
                        <a:rPr sz="1400" spc="-3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I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M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ON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D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683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34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10" dirty="0">
                          <a:latin typeface="Arial"/>
                          <a:cs typeface="Arial"/>
                        </a:rPr>
                        <a:t>40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%</a:t>
                      </a:r>
                      <a:r>
                        <a:rPr sz="1050" b="1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50" b="1" spc="8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spc="8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50" b="1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onu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1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ng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8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$20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0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ts val="123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4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050" b="1" spc="-1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hopp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e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ts val="1230"/>
                        </a:lnSpc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ppo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050" b="1" spc="-1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50" b="1" spc="8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9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no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-7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marL="260350" indent="-162560">
                        <a:lnSpc>
                          <a:spcPct val="100000"/>
                        </a:lnSpc>
                        <a:spcBef>
                          <a:spcPts val="365"/>
                        </a:spcBef>
                        <a:buChar char="-"/>
                        <a:tabLst>
                          <a:tab pos="260985" algn="l"/>
                        </a:tabLst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12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Active</a:t>
                      </a:r>
                      <a:r>
                        <a:rPr sz="110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PS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IBOs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260350" indent="-162560">
                        <a:lnSpc>
                          <a:spcPts val="1300"/>
                        </a:lnSpc>
                        <a:spcBef>
                          <a:spcPts val="35"/>
                        </a:spcBef>
                        <a:buChar char="-"/>
                        <a:tabLst>
                          <a:tab pos="260985" algn="l"/>
                        </a:tabLst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1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20" dirty="0">
                          <a:latin typeface="Arial"/>
                          <a:cs typeface="Arial"/>
                        </a:rPr>
                        <a:t>Q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li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100" b="1" spc="4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100" b="1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 spc="-10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ond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s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260350" indent="-162560">
                        <a:lnSpc>
                          <a:spcPts val="1300"/>
                        </a:lnSpc>
                        <a:buChar char="-"/>
                        <a:tabLst>
                          <a:tab pos="260985" algn="l"/>
                        </a:tabLst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400</a:t>
                      </a:r>
                      <a:r>
                        <a:rPr sz="11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Steps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308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spc="1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CR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O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WN</a:t>
                      </a:r>
                      <a:r>
                        <a:rPr sz="1400" spc="-16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400" spc="1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D</a:t>
                      </a:r>
                      <a:r>
                        <a:rPr sz="1400" spc="-3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I</a:t>
                      </a:r>
                      <a:r>
                        <a:rPr sz="1400" spc="1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M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ON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D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T="3810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D50092"/>
                    </a:solidFill>
                  </a:tcPr>
                </a:tc>
                <a:tc>
                  <a:txBody>
                    <a:bodyPr/>
                    <a:lstStyle/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350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10" dirty="0">
                          <a:latin typeface="Arial"/>
                          <a:cs typeface="Arial"/>
                        </a:rPr>
                        <a:t>40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%</a:t>
                      </a:r>
                      <a:r>
                        <a:rPr sz="1050" b="1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50" b="1" spc="9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spc="9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50" b="1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onu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1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ng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9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$40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0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ts val="1230"/>
                        </a:lnSpc>
                        <a:spcBef>
                          <a:spcPts val="20"/>
                        </a:spcBef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-4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050" b="1" spc="-1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w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050" b="1" spc="8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7970" indent="-172085">
                        <a:lnSpc>
                          <a:spcPts val="1230"/>
                        </a:lnSpc>
                        <a:buFont typeface="Arial"/>
                        <a:buChar char="•"/>
                        <a:tabLst>
                          <a:tab pos="267970" algn="l"/>
                        </a:tabLst>
                      </a:pPr>
                      <a:r>
                        <a:rPr sz="1050" b="1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ppo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050" b="1" spc="-1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50" b="1" spc="9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8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no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spc="-7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marL="260350" indent="-162560">
                        <a:lnSpc>
                          <a:spcPct val="100000"/>
                        </a:lnSpc>
                        <a:spcBef>
                          <a:spcPts val="375"/>
                        </a:spcBef>
                        <a:buChar char="-"/>
                        <a:tabLst>
                          <a:tab pos="260985" algn="l"/>
                        </a:tabLst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13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Active</a:t>
                      </a:r>
                      <a:r>
                        <a:rPr sz="110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PS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IBOs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260350" indent="-162560">
                        <a:lnSpc>
                          <a:spcPts val="1300"/>
                        </a:lnSpc>
                        <a:spcBef>
                          <a:spcPts val="30"/>
                        </a:spcBef>
                        <a:buChar char="-"/>
                        <a:tabLst>
                          <a:tab pos="260985" algn="l"/>
                        </a:tabLst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1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20" dirty="0">
                          <a:latin typeface="Arial"/>
                          <a:cs typeface="Arial"/>
                        </a:rPr>
                        <a:t>Q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li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100" b="1" spc="4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100" b="1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lu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1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 spc="-10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ond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s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260350" indent="-162560">
                        <a:lnSpc>
                          <a:spcPts val="1300"/>
                        </a:lnSpc>
                        <a:buChar char="-"/>
                        <a:tabLst>
                          <a:tab pos="260985" algn="l"/>
                        </a:tabLst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800</a:t>
                      </a:r>
                      <a:r>
                        <a:rPr sz="11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Steps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A9D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474980" y="5722302"/>
            <a:ext cx="2734310" cy="996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latin typeface="Arial Black"/>
                <a:cs typeface="Arial Black"/>
              </a:rPr>
              <a:t>DT</a:t>
            </a:r>
            <a:r>
              <a:rPr sz="1050" spc="-80" dirty="0">
                <a:latin typeface="Arial Black"/>
                <a:cs typeface="Arial Black"/>
              </a:rPr>
              <a:t> </a:t>
            </a:r>
            <a:r>
              <a:rPr sz="1050" dirty="0">
                <a:latin typeface="Arial"/>
                <a:cs typeface="Arial"/>
              </a:rPr>
              <a:t>=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spc="-30" dirty="0">
                <a:latin typeface="Arial"/>
                <a:cs typeface="Arial"/>
              </a:rPr>
              <a:t>DUAL</a:t>
            </a:r>
            <a:r>
              <a:rPr sz="1050" spc="80" dirty="0">
                <a:latin typeface="Arial"/>
                <a:cs typeface="Arial"/>
              </a:rPr>
              <a:t> </a:t>
            </a:r>
            <a:r>
              <a:rPr sz="1050" spc="-15" dirty="0">
                <a:latin typeface="Arial"/>
                <a:cs typeface="Arial"/>
              </a:rPr>
              <a:t>EAM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spc="-10" dirty="0">
                <a:latin typeface="Arial Black"/>
                <a:cs typeface="Arial Black"/>
              </a:rPr>
              <a:t>PS</a:t>
            </a:r>
            <a:r>
              <a:rPr sz="1050" spc="-80" dirty="0">
                <a:latin typeface="Arial Black"/>
                <a:cs typeface="Arial Black"/>
              </a:rPr>
              <a:t> </a:t>
            </a:r>
            <a:r>
              <a:rPr sz="1050" dirty="0">
                <a:latin typeface="Arial"/>
                <a:cs typeface="Arial"/>
              </a:rPr>
              <a:t>=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spc="-15" dirty="0">
                <a:latin typeface="Arial"/>
                <a:cs typeface="Arial"/>
              </a:rPr>
              <a:t>PERSONALLY</a:t>
            </a:r>
            <a:r>
              <a:rPr sz="1050" spc="114" dirty="0">
                <a:latin typeface="Arial"/>
                <a:cs typeface="Arial"/>
              </a:rPr>
              <a:t> </a:t>
            </a:r>
            <a:r>
              <a:rPr sz="1050" spc="-20" dirty="0">
                <a:latin typeface="Arial"/>
                <a:cs typeface="Arial"/>
              </a:rPr>
              <a:t>SPONSORED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050" spc="-5" dirty="0">
                <a:latin typeface="Arial"/>
                <a:cs typeface="Arial"/>
              </a:rPr>
              <a:t>*</a:t>
            </a:r>
            <a:r>
              <a:rPr sz="1050" spc="265" dirty="0">
                <a:latin typeface="Arial"/>
                <a:cs typeface="Arial"/>
              </a:rPr>
              <a:t> </a:t>
            </a:r>
            <a:r>
              <a:rPr sz="1050" spc="-15" dirty="0">
                <a:latin typeface="Arial"/>
                <a:cs typeface="Arial"/>
              </a:rPr>
              <a:t>All</a:t>
            </a:r>
            <a:r>
              <a:rPr sz="1050" spc="7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pin</a:t>
            </a:r>
            <a:r>
              <a:rPr sz="1050" spc="-55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ranks</a:t>
            </a:r>
            <a:r>
              <a:rPr sz="1050" spc="-70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need</a:t>
            </a:r>
            <a:r>
              <a:rPr sz="1050" spc="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80</a:t>
            </a:r>
            <a:r>
              <a:rPr sz="1050" spc="-55" dirty="0">
                <a:latin typeface="Arial"/>
                <a:cs typeface="Arial"/>
              </a:rPr>
              <a:t> </a:t>
            </a:r>
            <a:r>
              <a:rPr sz="1050" spc="-15" dirty="0">
                <a:latin typeface="Arial"/>
                <a:cs typeface="Arial"/>
              </a:rPr>
              <a:t>BV</a:t>
            </a:r>
            <a:r>
              <a:rPr sz="1050" spc="5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on</a:t>
            </a:r>
            <a:r>
              <a:rPr sz="1050" spc="-60" dirty="0">
                <a:latin typeface="Arial"/>
                <a:cs typeface="Arial"/>
              </a:rPr>
              <a:t> </a:t>
            </a:r>
            <a:r>
              <a:rPr sz="1050" spc="-35" dirty="0">
                <a:latin typeface="Arial"/>
                <a:cs typeface="Arial"/>
              </a:rPr>
              <a:t>AUTOSHIP</a:t>
            </a:r>
            <a:endParaRPr sz="1050">
              <a:latin typeface="Arial"/>
              <a:cs typeface="Arial"/>
            </a:endParaRPr>
          </a:p>
          <a:p>
            <a:pPr marL="155575">
              <a:lnSpc>
                <a:spcPct val="100000"/>
              </a:lnSpc>
              <a:spcBef>
                <a:spcPts val="15"/>
              </a:spcBef>
            </a:pPr>
            <a:r>
              <a:rPr sz="1050" spc="5" dirty="0">
                <a:latin typeface="Arial"/>
                <a:cs typeface="Arial"/>
              </a:rPr>
              <a:t>or</a:t>
            </a:r>
            <a:r>
              <a:rPr sz="1050" spc="20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160</a:t>
            </a:r>
            <a:r>
              <a:rPr sz="1050" spc="-60" dirty="0">
                <a:latin typeface="Arial"/>
                <a:cs typeface="Arial"/>
              </a:rPr>
              <a:t> </a:t>
            </a:r>
            <a:r>
              <a:rPr sz="1050" spc="-15" dirty="0">
                <a:latin typeface="Arial"/>
                <a:cs typeface="Arial"/>
              </a:rPr>
              <a:t>BV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on</a:t>
            </a:r>
            <a:r>
              <a:rPr sz="1050" spc="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</a:t>
            </a:r>
            <a:r>
              <a:rPr sz="1050" spc="15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regular</a:t>
            </a:r>
            <a:r>
              <a:rPr sz="1050" spc="-50" dirty="0">
                <a:latin typeface="Arial"/>
                <a:cs typeface="Arial"/>
              </a:rPr>
              <a:t> </a:t>
            </a:r>
            <a:r>
              <a:rPr sz="1050" spc="10" dirty="0">
                <a:latin typeface="Arial"/>
                <a:cs typeface="Arial"/>
              </a:rPr>
              <a:t>order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spc="-20" dirty="0">
                <a:latin typeface="Arial"/>
                <a:cs typeface="Arial"/>
              </a:rPr>
              <a:t>**</a:t>
            </a:r>
            <a:r>
              <a:rPr sz="1050" spc="40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Ask</a:t>
            </a:r>
            <a:r>
              <a:rPr sz="1050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your</a:t>
            </a:r>
            <a:r>
              <a:rPr sz="1050" spc="-45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sponsor</a:t>
            </a:r>
            <a:r>
              <a:rPr sz="1050" spc="-50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for</a:t>
            </a:r>
            <a:r>
              <a:rPr sz="1050" spc="-4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details </a:t>
            </a:r>
            <a:r>
              <a:rPr sz="1050" spc="5" dirty="0">
                <a:latin typeface="Arial"/>
                <a:cs typeface="Arial"/>
              </a:rPr>
              <a:t>on</a:t>
            </a:r>
            <a:r>
              <a:rPr sz="1050" spc="-55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how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to</a:t>
            </a:r>
            <a:r>
              <a:rPr sz="1050" spc="-60" dirty="0">
                <a:latin typeface="Arial"/>
                <a:cs typeface="Arial"/>
              </a:rPr>
              <a:t> </a:t>
            </a:r>
            <a:r>
              <a:rPr sz="1050" spc="10" dirty="0">
                <a:latin typeface="Arial"/>
                <a:cs typeface="Arial"/>
              </a:rPr>
              <a:t>earn</a:t>
            </a:r>
            <a:endParaRPr sz="1050">
              <a:latin typeface="Arial"/>
              <a:cs typeface="Arial"/>
            </a:endParaRPr>
          </a:p>
          <a:p>
            <a:pPr marL="155575">
              <a:lnSpc>
                <a:spcPct val="100000"/>
              </a:lnSpc>
              <a:spcBef>
                <a:spcPts val="15"/>
              </a:spcBef>
            </a:pPr>
            <a:r>
              <a:rPr sz="1050" dirty="0">
                <a:latin typeface="Arial"/>
                <a:cs typeface="Arial"/>
              </a:rPr>
              <a:t>this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bonus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258424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4750" y="0"/>
              <a:ext cx="8477250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96200" y="628650"/>
              <a:ext cx="2362200" cy="400050"/>
            </a:xfrm>
            <a:custGeom>
              <a:avLst/>
              <a:gdLst/>
              <a:ahLst/>
              <a:cxnLst/>
              <a:rect l="l" t="t" r="r" b="b"/>
              <a:pathLst>
                <a:path w="2362200" h="400050">
                  <a:moveTo>
                    <a:pt x="2362200" y="0"/>
                  </a:moveTo>
                  <a:lnTo>
                    <a:pt x="0" y="0"/>
                  </a:lnTo>
                  <a:lnTo>
                    <a:pt x="0" y="400050"/>
                  </a:lnTo>
                  <a:lnTo>
                    <a:pt x="2362200" y="400050"/>
                  </a:lnTo>
                  <a:lnTo>
                    <a:pt x="2362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185534" y="441007"/>
            <a:ext cx="52285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0000"/>
                </a:solidFill>
              </a:rPr>
              <a:t>HOW</a:t>
            </a:r>
            <a:r>
              <a:rPr sz="2400" spc="-65" dirty="0">
                <a:solidFill>
                  <a:srgbClr val="000000"/>
                </a:solidFill>
              </a:rPr>
              <a:t> </a:t>
            </a:r>
            <a:r>
              <a:rPr sz="2400" spc="-45" dirty="0">
                <a:solidFill>
                  <a:srgbClr val="000000"/>
                </a:solidFill>
              </a:rPr>
              <a:t>TO</a:t>
            </a:r>
            <a:r>
              <a:rPr sz="2400" spc="35" dirty="0">
                <a:solidFill>
                  <a:srgbClr val="000000"/>
                </a:solidFill>
              </a:rPr>
              <a:t> </a:t>
            </a:r>
            <a:r>
              <a:rPr sz="2400" dirty="0">
                <a:solidFill>
                  <a:srgbClr val="000000"/>
                </a:solidFill>
              </a:rPr>
              <a:t>MAKE</a:t>
            </a:r>
            <a:r>
              <a:rPr sz="2400" spc="-70" dirty="0">
                <a:solidFill>
                  <a:srgbClr val="000000"/>
                </a:solidFill>
              </a:rPr>
              <a:t> </a:t>
            </a:r>
            <a:r>
              <a:rPr sz="2400" dirty="0">
                <a:solidFill>
                  <a:srgbClr val="000000"/>
                </a:solidFill>
              </a:rPr>
              <a:t>MONEY</a:t>
            </a:r>
            <a:r>
              <a:rPr sz="2400" spc="20" dirty="0">
                <a:solidFill>
                  <a:srgbClr val="000000"/>
                </a:solidFill>
              </a:rPr>
              <a:t> </a:t>
            </a:r>
            <a:r>
              <a:rPr sz="2400" spc="-20" dirty="0">
                <a:solidFill>
                  <a:srgbClr val="000000"/>
                </a:solidFill>
              </a:rPr>
              <a:t>IN</a:t>
            </a:r>
            <a:r>
              <a:rPr sz="2400" spc="-40" dirty="0">
                <a:solidFill>
                  <a:srgbClr val="000000"/>
                </a:solidFill>
              </a:rPr>
              <a:t> </a:t>
            </a:r>
            <a:r>
              <a:rPr sz="2400" spc="-25" dirty="0">
                <a:solidFill>
                  <a:srgbClr val="000000"/>
                </a:solidFill>
              </a:rPr>
              <a:t>2020</a:t>
            </a:r>
            <a:endParaRPr sz="2400"/>
          </a:p>
        </p:txBody>
      </p:sp>
      <p:sp>
        <p:nvSpPr>
          <p:cNvPr id="7" name="object 7"/>
          <p:cNvSpPr txBox="1"/>
          <p:nvPr/>
        </p:nvSpPr>
        <p:spPr>
          <a:xfrm>
            <a:off x="7262494" y="994092"/>
            <a:ext cx="4344035" cy="34518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8900" marR="527685" indent="9525">
              <a:lnSpc>
                <a:spcPct val="101299"/>
              </a:lnSpc>
              <a:spcBef>
                <a:spcPts val="105"/>
              </a:spcBef>
            </a:pPr>
            <a:r>
              <a:rPr sz="1400" spc="40" dirty="0">
                <a:latin typeface="Arial Black"/>
                <a:cs typeface="Arial Black"/>
              </a:rPr>
              <a:t>55</a:t>
            </a:r>
            <a:r>
              <a:rPr sz="1400" spc="25" dirty="0">
                <a:latin typeface="Arial Black"/>
                <a:cs typeface="Arial Black"/>
              </a:rPr>
              <a:t>%</a:t>
            </a:r>
            <a:r>
              <a:rPr sz="1400" spc="-24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35" dirty="0">
                <a:latin typeface="Arial"/>
                <a:cs typeface="Arial"/>
              </a:rPr>
              <a:t>t</a:t>
            </a:r>
            <a:r>
              <a:rPr sz="1200" spc="30" dirty="0">
                <a:latin typeface="Arial"/>
                <a:cs typeface="Arial"/>
              </a:rPr>
              <a:t>i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ees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w</a:t>
            </a:r>
            <a:r>
              <a:rPr sz="1200" spc="30" dirty="0">
                <a:latin typeface="Arial"/>
                <a:cs typeface="Arial"/>
              </a:rPr>
              <a:t>i</a:t>
            </a:r>
            <a:r>
              <a:rPr sz="1200" spc="-45" dirty="0">
                <a:latin typeface="Arial"/>
                <a:cs typeface="Arial"/>
              </a:rPr>
              <a:t>l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f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45" dirty="0">
                <a:latin typeface="Arial"/>
                <a:cs typeface="Arial"/>
              </a:rPr>
              <a:t>l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7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-70" dirty="0">
                <a:latin typeface="Arial"/>
                <a:cs typeface="Arial"/>
              </a:rPr>
              <a:t>h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t</a:t>
            </a:r>
            <a:r>
              <a:rPr sz="1200" spc="8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70" dirty="0">
                <a:latin typeface="Arial"/>
                <a:cs typeface="Arial"/>
              </a:rPr>
              <a:t>h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80" dirty="0">
                <a:latin typeface="Arial"/>
                <a:cs typeface="Arial"/>
              </a:rPr>
              <a:t>v</a:t>
            </a:r>
            <a:r>
              <a:rPr sz="1200" spc="30" dirty="0">
                <a:latin typeface="Arial"/>
                <a:cs typeface="Arial"/>
              </a:rPr>
              <a:t>i</a:t>
            </a:r>
            <a:r>
              <a:rPr sz="1200" spc="-70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114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70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ey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35" dirty="0">
                <a:latin typeface="Arial"/>
                <a:cs typeface="Arial"/>
              </a:rPr>
              <a:t>t</a:t>
            </a:r>
            <a:r>
              <a:rPr sz="1200" spc="30" dirty="0">
                <a:latin typeface="Arial"/>
                <a:cs typeface="Arial"/>
              </a:rPr>
              <a:t>i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e  </a:t>
            </a:r>
            <a:r>
              <a:rPr sz="1400" spc="35" dirty="0">
                <a:latin typeface="Arial Black"/>
                <a:cs typeface="Arial Black"/>
              </a:rPr>
              <a:t>33%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10" dirty="0">
                <a:latin typeface="Arial"/>
                <a:cs typeface="Arial"/>
              </a:rPr>
              <a:t>Americans </a:t>
            </a:r>
            <a:r>
              <a:rPr sz="1200" spc="-40" dirty="0">
                <a:latin typeface="Arial"/>
                <a:cs typeface="Arial"/>
              </a:rPr>
              <a:t>have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little </a:t>
            </a:r>
            <a:r>
              <a:rPr sz="1200" spc="-20" dirty="0">
                <a:latin typeface="Arial"/>
                <a:cs typeface="Arial"/>
              </a:rPr>
              <a:t>to </a:t>
            </a:r>
            <a:r>
              <a:rPr sz="1200" spc="-35" dirty="0">
                <a:latin typeface="Arial"/>
                <a:cs typeface="Arial"/>
              </a:rPr>
              <a:t>no </a:t>
            </a:r>
            <a:r>
              <a:rPr sz="1200" spc="-20" dirty="0">
                <a:latin typeface="Arial"/>
                <a:cs typeface="Arial"/>
              </a:rPr>
              <a:t>retirement savings 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400" spc="30" dirty="0">
                <a:latin typeface="Arial Black"/>
                <a:cs typeface="Arial Black"/>
              </a:rPr>
              <a:t>30%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10" dirty="0">
                <a:latin typeface="Arial"/>
                <a:cs typeface="Arial"/>
              </a:rPr>
              <a:t>Americans </a:t>
            </a:r>
            <a:r>
              <a:rPr sz="1200" spc="-40" dirty="0">
                <a:latin typeface="Arial"/>
                <a:cs typeface="Arial"/>
              </a:rPr>
              <a:t>have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 </a:t>
            </a:r>
            <a:r>
              <a:rPr sz="1200" spc="15" dirty="0">
                <a:latin typeface="Arial"/>
                <a:cs typeface="Arial"/>
              </a:rPr>
              <a:t>2</a:t>
            </a:r>
            <a:r>
              <a:rPr sz="1200" spc="22" baseline="24305" dirty="0">
                <a:latin typeface="Arial"/>
                <a:cs typeface="Arial"/>
              </a:rPr>
              <a:t>nd </a:t>
            </a:r>
            <a:r>
              <a:rPr sz="1200" spc="-15" dirty="0">
                <a:latin typeface="Arial"/>
                <a:cs typeface="Arial"/>
              </a:rPr>
              <a:t>job </a:t>
            </a:r>
            <a:r>
              <a:rPr sz="1200" dirty="0">
                <a:latin typeface="Arial"/>
                <a:cs typeface="Arial"/>
              </a:rPr>
              <a:t>or </a:t>
            </a:r>
            <a:r>
              <a:rPr sz="1200" spc="-25" dirty="0">
                <a:latin typeface="Arial"/>
                <a:cs typeface="Arial"/>
              </a:rPr>
              <a:t>alternate </a:t>
            </a:r>
            <a:r>
              <a:rPr sz="1200" spc="-15" dirty="0">
                <a:latin typeface="Arial"/>
                <a:cs typeface="Arial"/>
              </a:rPr>
              <a:t>income 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400" spc="5" dirty="0">
                <a:latin typeface="Arial Black"/>
                <a:cs typeface="Arial Black"/>
              </a:rPr>
              <a:t>Millions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10" dirty="0">
                <a:latin typeface="Arial"/>
                <a:cs typeface="Arial"/>
              </a:rPr>
              <a:t>Americans are </a:t>
            </a:r>
            <a:r>
              <a:rPr sz="1200" spc="-30" dirty="0">
                <a:latin typeface="Arial"/>
                <a:cs typeface="Arial"/>
              </a:rPr>
              <a:t>currently</a:t>
            </a:r>
            <a:r>
              <a:rPr sz="1200" spc="-25" dirty="0">
                <a:latin typeface="Arial"/>
                <a:cs typeface="Arial"/>
              </a:rPr>
              <a:t> unemployed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or 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underemployed</a:t>
            </a:r>
            <a:r>
              <a:rPr sz="1200" spc="27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due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to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Covid-19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50">
              <a:latin typeface="Arial"/>
              <a:cs typeface="Arial"/>
            </a:endParaRPr>
          </a:p>
          <a:p>
            <a:pPr marL="107950">
              <a:lnSpc>
                <a:spcPts val="1435"/>
              </a:lnSpc>
            </a:pPr>
            <a:r>
              <a:rPr sz="1200" spc="-20" dirty="0">
                <a:latin typeface="Arial Black"/>
                <a:cs typeface="Arial Black"/>
              </a:rPr>
              <a:t>START</a:t>
            </a:r>
            <a:r>
              <a:rPr sz="1200" spc="-75" dirty="0">
                <a:latin typeface="Arial Black"/>
                <a:cs typeface="Arial Black"/>
              </a:rPr>
              <a:t> </a:t>
            </a:r>
            <a:r>
              <a:rPr sz="1200" spc="-45" dirty="0">
                <a:latin typeface="Arial Black"/>
                <a:cs typeface="Arial Black"/>
              </a:rPr>
              <a:t>YOUR</a:t>
            </a:r>
            <a:r>
              <a:rPr sz="1200" spc="75" dirty="0">
                <a:latin typeface="Arial Black"/>
                <a:cs typeface="Arial Black"/>
              </a:rPr>
              <a:t> </a:t>
            </a:r>
            <a:r>
              <a:rPr sz="1200" spc="-10" dirty="0">
                <a:latin typeface="Arial Black"/>
                <a:cs typeface="Arial Black"/>
              </a:rPr>
              <a:t>OWN</a:t>
            </a:r>
            <a:r>
              <a:rPr sz="1200" spc="1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BUSINESS</a:t>
            </a:r>
            <a:endParaRPr sz="1200">
              <a:latin typeface="Arial Black"/>
              <a:cs typeface="Arial Black"/>
            </a:endParaRPr>
          </a:p>
          <a:p>
            <a:pPr marL="107950">
              <a:lnSpc>
                <a:spcPts val="1425"/>
              </a:lnSpc>
            </a:pPr>
            <a:r>
              <a:rPr sz="1200" spc="-35" dirty="0">
                <a:latin typeface="Arial Black"/>
                <a:cs typeface="Arial Black"/>
              </a:rPr>
              <a:t>B</a:t>
            </a:r>
            <a:r>
              <a:rPr sz="1200" spc="20" dirty="0">
                <a:latin typeface="Arial Black"/>
                <a:cs typeface="Arial Black"/>
              </a:rPr>
              <a:t>u</a:t>
            </a:r>
            <a:r>
              <a:rPr sz="1200" spc="15" dirty="0">
                <a:latin typeface="Arial Black"/>
                <a:cs typeface="Arial Black"/>
              </a:rPr>
              <a:t>s</a:t>
            </a:r>
            <a:r>
              <a:rPr sz="1200" spc="-25" dirty="0">
                <a:latin typeface="Arial Black"/>
                <a:cs typeface="Arial Black"/>
              </a:rPr>
              <a:t>i</a:t>
            </a:r>
            <a:r>
              <a:rPr sz="1200" spc="20" dirty="0">
                <a:latin typeface="Arial Black"/>
                <a:cs typeface="Arial Black"/>
              </a:rPr>
              <a:t>ne</a:t>
            </a:r>
            <a:r>
              <a:rPr sz="1200" spc="15" dirty="0">
                <a:latin typeface="Arial Black"/>
                <a:cs typeface="Arial Black"/>
              </a:rPr>
              <a:t>s</a:t>
            </a:r>
            <a:r>
              <a:rPr sz="1200" dirty="0">
                <a:latin typeface="Arial Black"/>
                <a:cs typeface="Arial Black"/>
              </a:rPr>
              <a:t>s</a:t>
            </a:r>
            <a:r>
              <a:rPr sz="1200" spc="-95" dirty="0">
                <a:latin typeface="Arial Black"/>
                <a:cs typeface="Arial Black"/>
              </a:rPr>
              <a:t> </a:t>
            </a:r>
            <a:r>
              <a:rPr sz="1200" spc="-50" dirty="0">
                <a:latin typeface="Arial Black"/>
                <a:cs typeface="Arial Black"/>
              </a:rPr>
              <a:t>F</a:t>
            </a:r>
            <a:r>
              <a:rPr sz="1200" spc="-10" dirty="0">
                <a:latin typeface="Arial Black"/>
                <a:cs typeface="Arial Black"/>
              </a:rPr>
              <a:t>r</a:t>
            </a:r>
            <a:r>
              <a:rPr sz="1200" spc="20" dirty="0">
                <a:latin typeface="Arial Black"/>
                <a:cs typeface="Arial Black"/>
              </a:rPr>
              <a:t>anch</a:t>
            </a:r>
            <a:r>
              <a:rPr sz="1200" spc="-25" dirty="0">
                <a:latin typeface="Arial Black"/>
                <a:cs typeface="Arial Black"/>
              </a:rPr>
              <a:t>i</a:t>
            </a:r>
            <a:r>
              <a:rPr sz="1200" spc="15" dirty="0">
                <a:latin typeface="Arial Black"/>
                <a:cs typeface="Arial Black"/>
              </a:rPr>
              <a:t>s</a:t>
            </a:r>
            <a:r>
              <a:rPr sz="1200" spc="-25" dirty="0">
                <a:latin typeface="Arial Black"/>
                <a:cs typeface="Arial Black"/>
              </a:rPr>
              <a:t>i</a:t>
            </a:r>
            <a:r>
              <a:rPr sz="1200" spc="20" dirty="0">
                <a:latin typeface="Arial Black"/>
                <a:cs typeface="Arial Black"/>
              </a:rPr>
              <a:t>ng</a:t>
            </a:r>
            <a:r>
              <a:rPr sz="1200" dirty="0">
                <a:latin typeface="Arial Black"/>
                <a:cs typeface="Arial Black"/>
              </a:rPr>
              <a:t>?</a:t>
            </a:r>
            <a:endParaRPr sz="1200">
              <a:latin typeface="Arial Black"/>
              <a:cs typeface="Arial Black"/>
            </a:endParaRPr>
          </a:p>
          <a:p>
            <a:pPr marL="107950">
              <a:lnSpc>
                <a:spcPts val="1425"/>
              </a:lnSpc>
            </a:pPr>
            <a:r>
              <a:rPr sz="1200" spc="-30" dirty="0">
                <a:latin typeface="Calibri"/>
                <a:cs typeface="Calibri"/>
              </a:rPr>
              <a:t>Some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franchise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opportunities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cost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between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$10,000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to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$15,000.</a:t>
            </a:r>
            <a:endParaRPr sz="1200">
              <a:latin typeface="Calibri"/>
              <a:cs typeface="Calibri"/>
            </a:endParaRPr>
          </a:p>
          <a:p>
            <a:pPr marL="107950">
              <a:lnSpc>
                <a:spcPts val="1430"/>
              </a:lnSpc>
            </a:pPr>
            <a:r>
              <a:rPr sz="1200" spc="-15" dirty="0">
                <a:latin typeface="Calibri"/>
                <a:cs typeface="Calibri"/>
              </a:rPr>
              <a:t>Others</a:t>
            </a:r>
            <a:r>
              <a:rPr sz="1200" spc="5" dirty="0">
                <a:latin typeface="Calibri"/>
                <a:cs typeface="Calibri"/>
              </a:rPr>
              <a:t> cost </a:t>
            </a:r>
            <a:r>
              <a:rPr sz="1200" spc="-35" dirty="0">
                <a:latin typeface="Calibri"/>
                <a:cs typeface="Calibri"/>
              </a:rPr>
              <a:t>more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than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$100,000.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Calibri"/>
              <a:cs typeface="Calibri"/>
            </a:endParaRPr>
          </a:p>
          <a:p>
            <a:pPr marL="107950">
              <a:lnSpc>
                <a:spcPts val="1435"/>
              </a:lnSpc>
            </a:pPr>
            <a:r>
              <a:rPr sz="1200" spc="-10" dirty="0">
                <a:latin typeface="Arial Black"/>
                <a:cs typeface="Arial Black"/>
              </a:rPr>
              <a:t>ENZACTA</a:t>
            </a:r>
            <a:r>
              <a:rPr sz="1200" spc="-75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OPPORTUNITY</a:t>
            </a:r>
            <a:endParaRPr sz="1200">
              <a:latin typeface="Arial Black"/>
              <a:cs typeface="Arial Black"/>
            </a:endParaRPr>
          </a:p>
          <a:p>
            <a:pPr marL="107950">
              <a:lnSpc>
                <a:spcPts val="1430"/>
              </a:lnSpc>
            </a:pPr>
            <a:r>
              <a:rPr sz="1200" spc="-35" dirty="0">
                <a:latin typeface="Arial Black"/>
                <a:cs typeface="Arial Black"/>
              </a:rPr>
              <a:t>A</a:t>
            </a:r>
            <a:r>
              <a:rPr sz="1200" spc="-25" dirty="0">
                <a:latin typeface="Arial Black"/>
                <a:cs typeface="Arial Black"/>
              </a:rPr>
              <a:t>l</a:t>
            </a:r>
            <a:r>
              <a:rPr sz="1200" dirty="0">
                <a:latin typeface="Arial Black"/>
                <a:cs typeface="Arial Black"/>
              </a:rPr>
              <a:t>l</a:t>
            </a:r>
            <a:r>
              <a:rPr sz="1200" spc="25" dirty="0">
                <a:latin typeface="Arial Black"/>
                <a:cs typeface="Arial Black"/>
              </a:rPr>
              <a:t> </a:t>
            </a:r>
            <a:r>
              <a:rPr sz="1200" spc="30" dirty="0">
                <a:latin typeface="Arial Black"/>
                <a:cs typeface="Arial Black"/>
              </a:rPr>
              <a:t>T</a:t>
            </a:r>
            <a:r>
              <a:rPr sz="1200" spc="25" dirty="0">
                <a:latin typeface="Arial Black"/>
                <a:cs typeface="Arial Black"/>
              </a:rPr>
              <a:t>h</a:t>
            </a:r>
            <a:r>
              <a:rPr sz="1200" dirty="0">
                <a:latin typeface="Arial Black"/>
                <a:cs typeface="Arial Black"/>
              </a:rPr>
              <a:t>e </a:t>
            </a:r>
            <a:r>
              <a:rPr sz="1200" spc="-35" dirty="0">
                <a:latin typeface="Arial Black"/>
                <a:cs typeface="Arial Black"/>
              </a:rPr>
              <a:t>R</a:t>
            </a:r>
            <a:r>
              <a:rPr sz="1200" spc="-25" dirty="0">
                <a:latin typeface="Arial Black"/>
                <a:cs typeface="Arial Black"/>
              </a:rPr>
              <a:t>i</a:t>
            </a:r>
            <a:r>
              <a:rPr sz="1200" spc="25" dirty="0">
                <a:latin typeface="Arial Black"/>
                <a:cs typeface="Arial Black"/>
              </a:rPr>
              <a:t>gh</a:t>
            </a:r>
            <a:r>
              <a:rPr sz="1200" dirty="0">
                <a:latin typeface="Arial Black"/>
                <a:cs typeface="Arial Black"/>
              </a:rPr>
              <a:t>t</a:t>
            </a:r>
            <a:r>
              <a:rPr sz="1200" spc="-30" dirty="0">
                <a:latin typeface="Arial Black"/>
                <a:cs typeface="Arial Black"/>
              </a:rPr>
              <a:t> </a:t>
            </a:r>
            <a:r>
              <a:rPr sz="1200" spc="-35" dirty="0">
                <a:latin typeface="Arial Black"/>
                <a:cs typeface="Arial Black"/>
              </a:rPr>
              <a:t>C</a:t>
            </a:r>
            <a:r>
              <a:rPr sz="1200" spc="25" dirty="0">
                <a:latin typeface="Arial Black"/>
                <a:cs typeface="Arial Black"/>
              </a:rPr>
              <a:t>o</a:t>
            </a:r>
            <a:r>
              <a:rPr sz="1200" dirty="0">
                <a:latin typeface="Arial Black"/>
                <a:cs typeface="Arial Black"/>
              </a:rPr>
              <a:t>m</a:t>
            </a:r>
            <a:r>
              <a:rPr sz="1200" spc="25" dirty="0">
                <a:latin typeface="Arial Black"/>
                <a:cs typeface="Arial Black"/>
              </a:rPr>
              <a:t>ponen</a:t>
            </a:r>
            <a:r>
              <a:rPr sz="1200" spc="-5" dirty="0">
                <a:latin typeface="Arial Black"/>
                <a:cs typeface="Arial Black"/>
              </a:rPr>
              <a:t>t</a:t>
            </a:r>
            <a:r>
              <a:rPr sz="1200" dirty="0">
                <a:latin typeface="Arial Black"/>
                <a:cs typeface="Arial Black"/>
              </a:rPr>
              <a:t>s</a:t>
            </a:r>
            <a:r>
              <a:rPr sz="1200" spc="-80" dirty="0">
                <a:latin typeface="Arial Black"/>
                <a:cs typeface="Arial Black"/>
              </a:rPr>
              <a:t> </a:t>
            </a:r>
            <a:r>
              <a:rPr sz="1200" spc="-40" dirty="0">
                <a:latin typeface="Arial Black"/>
                <a:cs typeface="Arial Black"/>
              </a:rPr>
              <a:t>T</a:t>
            </a:r>
            <a:r>
              <a:rPr sz="1200" dirty="0">
                <a:latin typeface="Arial Black"/>
                <a:cs typeface="Arial Black"/>
              </a:rPr>
              <a:t>o </a:t>
            </a:r>
            <a:r>
              <a:rPr sz="1200" spc="-35" dirty="0">
                <a:latin typeface="Arial Black"/>
                <a:cs typeface="Arial Black"/>
              </a:rPr>
              <a:t>B</a:t>
            </a:r>
            <a:r>
              <a:rPr sz="1200" spc="25" dirty="0">
                <a:latin typeface="Arial Black"/>
                <a:cs typeface="Arial Black"/>
              </a:rPr>
              <a:t>u</a:t>
            </a:r>
            <a:r>
              <a:rPr sz="1200" spc="-25" dirty="0">
                <a:latin typeface="Arial Black"/>
                <a:cs typeface="Arial Black"/>
              </a:rPr>
              <a:t>il</a:t>
            </a:r>
            <a:r>
              <a:rPr sz="1200" dirty="0">
                <a:latin typeface="Arial Black"/>
                <a:cs typeface="Arial Black"/>
              </a:rPr>
              <a:t>d</a:t>
            </a:r>
            <a:r>
              <a:rPr sz="1200" spc="75" dirty="0">
                <a:latin typeface="Arial Black"/>
                <a:cs typeface="Arial Black"/>
              </a:rPr>
              <a:t> </a:t>
            </a:r>
            <a:r>
              <a:rPr sz="1200" spc="-110" dirty="0">
                <a:latin typeface="Arial Black"/>
                <a:cs typeface="Arial Black"/>
              </a:rPr>
              <a:t>Y</a:t>
            </a:r>
            <a:r>
              <a:rPr sz="1200" spc="25" dirty="0">
                <a:latin typeface="Arial Black"/>
                <a:cs typeface="Arial Black"/>
              </a:rPr>
              <a:t>ou</a:t>
            </a:r>
            <a:r>
              <a:rPr sz="1200" dirty="0">
                <a:latin typeface="Arial Black"/>
                <a:cs typeface="Arial Black"/>
              </a:rPr>
              <a:t>r</a:t>
            </a:r>
            <a:r>
              <a:rPr sz="1200" spc="-105" dirty="0">
                <a:latin typeface="Arial Black"/>
                <a:cs typeface="Arial Black"/>
              </a:rPr>
              <a:t> </a:t>
            </a:r>
            <a:r>
              <a:rPr sz="1200" spc="-35" dirty="0">
                <a:latin typeface="Arial Black"/>
                <a:cs typeface="Arial Black"/>
              </a:rPr>
              <a:t>B</a:t>
            </a:r>
            <a:r>
              <a:rPr sz="1200" spc="25" dirty="0">
                <a:latin typeface="Arial Black"/>
                <a:cs typeface="Arial Black"/>
              </a:rPr>
              <a:t>u</a:t>
            </a:r>
            <a:r>
              <a:rPr sz="1200" spc="15" dirty="0">
                <a:latin typeface="Arial Black"/>
                <a:cs typeface="Arial Black"/>
              </a:rPr>
              <a:t>s</a:t>
            </a:r>
            <a:r>
              <a:rPr sz="1200" spc="-25" dirty="0">
                <a:latin typeface="Arial Black"/>
                <a:cs typeface="Arial Black"/>
              </a:rPr>
              <a:t>i</a:t>
            </a:r>
            <a:r>
              <a:rPr sz="1200" spc="25" dirty="0">
                <a:latin typeface="Arial Black"/>
                <a:cs typeface="Arial Black"/>
              </a:rPr>
              <a:t>ne</a:t>
            </a:r>
            <a:r>
              <a:rPr sz="1200" spc="15" dirty="0">
                <a:latin typeface="Arial Black"/>
                <a:cs typeface="Arial Black"/>
              </a:rPr>
              <a:t>ss</a:t>
            </a:r>
            <a:r>
              <a:rPr sz="1200" dirty="0">
                <a:latin typeface="Arial Black"/>
                <a:cs typeface="Arial Black"/>
              </a:rPr>
              <a:t>!</a:t>
            </a:r>
            <a:endParaRPr sz="1200">
              <a:latin typeface="Arial Black"/>
              <a:cs typeface="Arial Black"/>
            </a:endParaRPr>
          </a:p>
          <a:p>
            <a:pPr marL="1327785">
              <a:lnSpc>
                <a:spcPts val="1425"/>
              </a:lnSpc>
            </a:pPr>
            <a:r>
              <a:rPr sz="1200" spc="-20" dirty="0">
                <a:latin typeface="Calibri"/>
                <a:cs typeface="Calibri"/>
              </a:rPr>
              <a:t>Proven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Company</a:t>
            </a:r>
            <a:endParaRPr sz="1200">
              <a:latin typeface="Calibri"/>
              <a:cs typeface="Calibri"/>
            </a:endParaRPr>
          </a:p>
          <a:p>
            <a:pPr marL="1327785">
              <a:lnSpc>
                <a:spcPts val="1435"/>
              </a:lnSpc>
            </a:pPr>
            <a:r>
              <a:rPr sz="1200" spc="-30" dirty="0">
                <a:latin typeface="Calibri"/>
                <a:cs typeface="Calibri"/>
              </a:rPr>
              <a:t>World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spc="25" dirty="0">
                <a:latin typeface="Calibri"/>
                <a:cs typeface="Calibri"/>
              </a:rPr>
              <a:t>Class</a:t>
            </a:r>
            <a:r>
              <a:rPr sz="1200" dirty="0">
                <a:latin typeface="Calibri"/>
                <a:cs typeface="Calibri"/>
              </a:rPr>
              <a:t> Leadership</a:t>
            </a:r>
            <a:endParaRPr sz="1200">
              <a:latin typeface="Calibri"/>
              <a:cs typeface="Calibri"/>
            </a:endParaRPr>
          </a:p>
          <a:p>
            <a:pPr marL="1327785" marR="1838325">
              <a:lnSpc>
                <a:spcPts val="1430"/>
              </a:lnSpc>
              <a:spcBef>
                <a:spcPts val="120"/>
              </a:spcBef>
            </a:pPr>
            <a:r>
              <a:rPr sz="1200" dirty="0">
                <a:latin typeface="Calibri"/>
                <a:cs typeface="Calibri"/>
              </a:rPr>
              <a:t>Science &amp;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Products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Perfect</a:t>
            </a:r>
            <a:r>
              <a:rPr sz="1200" spc="-5" dirty="0">
                <a:latin typeface="Calibri"/>
                <a:cs typeface="Calibri"/>
              </a:rPr>
              <a:t> Timing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96200" y="4429125"/>
            <a:ext cx="4181475" cy="4000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8890" rIns="0" bIns="0" rtlCol="0">
            <a:spAutoFit/>
          </a:bodyPr>
          <a:lstStyle/>
          <a:p>
            <a:pPr marL="894080" marR="1708150">
              <a:lnSpc>
                <a:spcPts val="1430"/>
              </a:lnSpc>
              <a:spcBef>
                <a:spcPts val="70"/>
              </a:spcBef>
            </a:pPr>
            <a:r>
              <a:rPr sz="1200" spc="-15" dirty="0">
                <a:latin typeface="Calibri"/>
                <a:cs typeface="Calibri"/>
              </a:rPr>
              <a:t>Industry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Leading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Benefits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20" dirty="0">
                <a:latin typeface="Calibri"/>
                <a:cs typeface="Calibri"/>
              </a:rPr>
              <a:t>L</a:t>
            </a:r>
            <a:r>
              <a:rPr sz="1200" spc="-35" dirty="0">
                <a:latin typeface="Calibri"/>
                <a:cs typeface="Calibri"/>
              </a:rPr>
              <a:t>o</a:t>
            </a:r>
            <a:r>
              <a:rPr sz="1200" dirty="0">
                <a:latin typeface="Calibri"/>
                <a:cs typeface="Calibri"/>
              </a:rPr>
              <a:t>w </a:t>
            </a:r>
            <a:r>
              <a:rPr sz="1200" spc="35" dirty="0">
                <a:latin typeface="Calibri"/>
                <a:cs typeface="Calibri"/>
              </a:rPr>
              <a:t>C</a:t>
            </a:r>
            <a:r>
              <a:rPr sz="1200" spc="-35" dirty="0">
                <a:latin typeface="Calibri"/>
                <a:cs typeface="Calibri"/>
              </a:rPr>
              <a:t>o</a:t>
            </a:r>
            <a:r>
              <a:rPr sz="1200" spc="55" dirty="0">
                <a:latin typeface="Calibri"/>
                <a:cs typeface="Calibri"/>
              </a:rPr>
              <a:t>s</a:t>
            </a:r>
            <a:r>
              <a:rPr sz="1200" dirty="0">
                <a:latin typeface="Calibri"/>
                <a:cs typeface="Calibri"/>
              </a:rPr>
              <a:t>t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spc="30" dirty="0">
                <a:latin typeface="Calibri"/>
                <a:cs typeface="Calibri"/>
              </a:rPr>
              <a:t>O</a:t>
            </a:r>
            <a:r>
              <a:rPr sz="1200" dirty="0">
                <a:latin typeface="Calibri"/>
                <a:cs typeface="Calibri"/>
              </a:rPr>
              <a:t>f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15" dirty="0">
                <a:latin typeface="Calibri"/>
                <a:cs typeface="Calibri"/>
              </a:rPr>
              <a:t>E</a:t>
            </a:r>
            <a:r>
              <a:rPr sz="1200" spc="-30" dirty="0">
                <a:latin typeface="Calibri"/>
                <a:cs typeface="Calibri"/>
              </a:rPr>
              <a:t>n</a:t>
            </a:r>
            <a:r>
              <a:rPr sz="1200" spc="-25" dirty="0">
                <a:latin typeface="Calibri"/>
                <a:cs typeface="Calibri"/>
              </a:rPr>
              <a:t>t</a:t>
            </a:r>
            <a:r>
              <a:rPr sz="1200" spc="-45" dirty="0">
                <a:latin typeface="Calibri"/>
                <a:cs typeface="Calibri"/>
              </a:rPr>
              <a:t>r</a:t>
            </a:r>
            <a:r>
              <a:rPr sz="1200" dirty="0">
                <a:latin typeface="Calibri"/>
                <a:cs typeface="Calibri"/>
              </a:rPr>
              <a:t>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57744" y="4971351"/>
            <a:ext cx="3735704" cy="56769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203200">
              <a:lnSpc>
                <a:spcPts val="1430"/>
              </a:lnSpc>
              <a:spcBef>
                <a:spcPts val="155"/>
              </a:spcBef>
            </a:pPr>
            <a:r>
              <a:rPr sz="1200" spc="30" dirty="0">
                <a:latin typeface="Arial Black"/>
                <a:cs typeface="Arial Black"/>
              </a:rPr>
              <a:t>P</a:t>
            </a:r>
            <a:r>
              <a:rPr sz="1200" spc="20" dirty="0">
                <a:latin typeface="Arial Black"/>
                <a:cs typeface="Arial Black"/>
              </a:rPr>
              <a:t>e</a:t>
            </a:r>
            <a:r>
              <a:rPr sz="1200" spc="-10" dirty="0">
                <a:latin typeface="Arial Black"/>
                <a:cs typeface="Arial Black"/>
              </a:rPr>
              <a:t>r</a:t>
            </a:r>
            <a:r>
              <a:rPr sz="1200" spc="15" dirty="0">
                <a:latin typeface="Arial Black"/>
                <a:cs typeface="Arial Black"/>
              </a:rPr>
              <a:t>s</a:t>
            </a:r>
            <a:r>
              <a:rPr sz="1200" spc="20" dirty="0">
                <a:latin typeface="Arial Black"/>
                <a:cs typeface="Arial Black"/>
              </a:rPr>
              <a:t>ona</a:t>
            </a:r>
            <a:r>
              <a:rPr sz="1200" dirty="0">
                <a:latin typeface="Arial Black"/>
                <a:cs typeface="Arial Black"/>
              </a:rPr>
              <a:t>l</a:t>
            </a:r>
            <a:r>
              <a:rPr sz="1200" spc="-200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&amp;</a:t>
            </a:r>
            <a:r>
              <a:rPr sz="1200" spc="30" dirty="0">
                <a:latin typeface="Arial Black"/>
                <a:cs typeface="Arial Black"/>
              </a:rPr>
              <a:t> P</a:t>
            </a:r>
            <a:r>
              <a:rPr sz="1200" spc="-10" dirty="0">
                <a:latin typeface="Arial Black"/>
                <a:cs typeface="Arial Black"/>
              </a:rPr>
              <a:t>r</a:t>
            </a:r>
            <a:r>
              <a:rPr sz="1200" spc="20" dirty="0">
                <a:latin typeface="Arial Black"/>
                <a:cs typeface="Arial Black"/>
              </a:rPr>
              <a:t>o</a:t>
            </a:r>
            <a:r>
              <a:rPr sz="1200" spc="-20" dirty="0">
                <a:latin typeface="Arial Black"/>
                <a:cs typeface="Arial Black"/>
              </a:rPr>
              <a:t>f</a:t>
            </a:r>
            <a:r>
              <a:rPr sz="1200" spc="20" dirty="0">
                <a:latin typeface="Arial Black"/>
                <a:cs typeface="Arial Black"/>
              </a:rPr>
              <a:t>e</a:t>
            </a:r>
            <a:r>
              <a:rPr sz="1200" spc="15" dirty="0">
                <a:latin typeface="Arial Black"/>
                <a:cs typeface="Arial Black"/>
              </a:rPr>
              <a:t>ss</a:t>
            </a:r>
            <a:r>
              <a:rPr sz="1200" spc="-25" dirty="0">
                <a:latin typeface="Arial Black"/>
                <a:cs typeface="Arial Black"/>
              </a:rPr>
              <a:t>i</a:t>
            </a:r>
            <a:r>
              <a:rPr sz="1200" spc="20" dirty="0">
                <a:latin typeface="Arial Black"/>
                <a:cs typeface="Arial Black"/>
              </a:rPr>
              <a:t>ona</a:t>
            </a:r>
            <a:r>
              <a:rPr sz="1200" dirty="0">
                <a:latin typeface="Arial Black"/>
                <a:cs typeface="Arial Black"/>
              </a:rPr>
              <a:t>l</a:t>
            </a:r>
            <a:r>
              <a:rPr sz="1200" spc="-120" dirty="0">
                <a:latin typeface="Arial Black"/>
                <a:cs typeface="Arial Black"/>
              </a:rPr>
              <a:t> </a:t>
            </a:r>
            <a:r>
              <a:rPr sz="1200" spc="30" dirty="0">
                <a:latin typeface="Arial Black"/>
                <a:cs typeface="Arial Black"/>
              </a:rPr>
              <a:t>E</a:t>
            </a:r>
            <a:r>
              <a:rPr sz="1200" dirty="0">
                <a:latin typeface="Arial Black"/>
                <a:cs typeface="Arial Black"/>
              </a:rPr>
              <a:t>m</a:t>
            </a:r>
            <a:r>
              <a:rPr sz="1200" spc="20" dirty="0">
                <a:latin typeface="Arial Black"/>
                <a:cs typeface="Arial Black"/>
              </a:rPr>
              <a:t>o</a:t>
            </a:r>
            <a:r>
              <a:rPr sz="1200" spc="-10" dirty="0">
                <a:latin typeface="Arial Black"/>
                <a:cs typeface="Arial Black"/>
              </a:rPr>
              <a:t>t</a:t>
            </a:r>
            <a:r>
              <a:rPr sz="1200" spc="-25" dirty="0">
                <a:latin typeface="Arial Black"/>
                <a:cs typeface="Arial Black"/>
              </a:rPr>
              <a:t>i</a:t>
            </a:r>
            <a:r>
              <a:rPr sz="1200" spc="20" dirty="0">
                <a:latin typeface="Arial Black"/>
                <a:cs typeface="Arial Black"/>
              </a:rPr>
              <a:t>ona</a:t>
            </a:r>
            <a:r>
              <a:rPr sz="1200" dirty="0">
                <a:latin typeface="Arial Black"/>
                <a:cs typeface="Arial Black"/>
              </a:rPr>
              <a:t>l</a:t>
            </a:r>
            <a:r>
              <a:rPr sz="1200" spc="-120" dirty="0">
                <a:latin typeface="Arial Black"/>
                <a:cs typeface="Arial Black"/>
              </a:rPr>
              <a:t> </a:t>
            </a:r>
            <a:r>
              <a:rPr sz="1200" spc="-35" dirty="0">
                <a:latin typeface="Arial Black"/>
                <a:cs typeface="Arial Black"/>
              </a:rPr>
              <a:t>R</a:t>
            </a:r>
            <a:r>
              <a:rPr sz="1200" spc="20" dirty="0">
                <a:latin typeface="Arial Black"/>
                <a:cs typeface="Arial Black"/>
              </a:rPr>
              <a:t>e</a:t>
            </a:r>
            <a:r>
              <a:rPr sz="1200" spc="-10" dirty="0">
                <a:latin typeface="Arial Black"/>
                <a:cs typeface="Arial Black"/>
              </a:rPr>
              <a:t>t</a:t>
            </a:r>
            <a:r>
              <a:rPr sz="1200" spc="20" dirty="0">
                <a:latin typeface="Arial Black"/>
                <a:cs typeface="Arial Black"/>
              </a:rPr>
              <a:t>u</a:t>
            </a:r>
            <a:r>
              <a:rPr sz="1200" spc="65" dirty="0">
                <a:latin typeface="Arial Black"/>
                <a:cs typeface="Arial Black"/>
              </a:rPr>
              <a:t>r</a:t>
            </a:r>
            <a:r>
              <a:rPr sz="1200" dirty="0">
                <a:latin typeface="Arial Black"/>
                <a:cs typeface="Arial Black"/>
              </a:rPr>
              <a:t>n  </a:t>
            </a:r>
            <a:r>
              <a:rPr sz="1200" spc="-15" dirty="0">
                <a:latin typeface="Arial Black"/>
                <a:cs typeface="Arial Black"/>
              </a:rPr>
              <a:t>On</a:t>
            </a:r>
            <a:r>
              <a:rPr sz="1200" spc="-5" dirty="0">
                <a:latin typeface="Arial Black"/>
                <a:cs typeface="Arial Black"/>
              </a:rPr>
              <a:t> </a:t>
            </a:r>
            <a:r>
              <a:rPr sz="1200" spc="5" dirty="0">
                <a:latin typeface="Arial Black"/>
                <a:cs typeface="Arial Black"/>
              </a:rPr>
              <a:t>Investment</a:t>
            </a:r>
            <a:endParaRPr sz="12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50" spc="-5" dirty="0">
                <a:latin typeface="Arial"/>
                <a:cs typeface="Arial"/>
              </a:rPr>
              <a:t>You</a:t>
            </a:r>
            <a:r>
              <a:rPr sz="1050" spc="-50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do</a:t>
            </a:r>
            <a:r>
              <a:rPr sz="1050" spc="25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it</a:t>
            </a:r>
            <a:r>
              <a:rPr sz="1050" spc="15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by</a:t>
            </a:r>
            <a:r>
              <a:rPr sz="1050" spc="-65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creating</a:t>
            </a:r>
            <a:r>
              <a:rPr sz="1050" spc="-50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value,</a:t>
            </a:r>
            <a:r>
              <a:rPr sz="1050" spc="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solving</a:t>
            </a:r>
            <a:r>
              <a:rPr sz="1050" spc="-5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problems</a:t>
            </a:r>
            <a:r>
              <a:rPr sz="1050" spc="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&amp;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serving</a:t>
            </a:r>
            <a:r>
              <a:rPr sz="1050" spc="-50" dirty="0">
                <a:latin typeface="Arial"/>
                <a:cs typeface="Arial"/>
              </a:rPr>
              <a:t> </a:t>
            </a:r>
            <a:r>
              <a:rPr sz="1050" spc="10" dirty="0">
                <a:latin typeface="Arial"/>
                <a:cs typeface="Arial"/>
              </a:rPr>
              <a:t>others.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038850" y="981011"/>
            <a:ext cx="1052830" cy="4605655"/>
            <a:chOff x="6038850" y="981011"/>
            <a:chExt cx="1052830" cy="460565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31826" y="1188753"/>
              <a:ext cx="107031" cy="10703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78000" y="1456333"/>
              <a:ext cx="85625" cy="8562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96356" y="1188753"/>
              <a:ext cx="107031" cy="10703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589" y="1456333"/>
              <a:ext cx="85625" cy="8562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096951" y="1317191"/>
              <a:ext cx="941705" cy="514350"/>
            </a:xfrm>
            <a:custGeom>
              <a:avLst/>
              <a:gdLst/>
              <a:ahLst/>
              <a:cxnLst/>
              <a:rect l="l" t="t" r="r" b="b"/>
              <a:pathLst>
                <a:path w="941704" h="514350">
                  <a:moveTo>
                    <a:pt x="588390" y="0"/>
                  </a:moveTo>
                  <a:lnTo>
                    <a:pt x="539105" y="9147"/>
                  </a:lnTo>
                  <a:lnTo>
                    <a:pt x="502765" y="29968"/>
                  </a:lnTo>
                  <a:lnTo>
                    <a:pt x="470655" y="154125"/>
                  </a:lnTo>
                  <a:lnTo>
                    <a:pt x="441757" y="34250"/>
                  </a:lnTo>
                  <a:lnTo>
                    <a:pt x="403275" y="9147"/>
                  </a:lnTo>
                  <a:lnTo>
                    <a:pt x="362553" y="384"/>
                  </a:lnTo>
                  <a:lnTo>
                    <a:pt x="352920" y="0"/>
                  </a:lnTo>
                  <a:lnTo>
                    <a:pt x="343304" y="384"/>
                  </a:lnTo>
                  <a:lnTo>
                    <a:pt x="303635" y="9147"/>
                  </a:lnTo>
                  <a:lnTo>
                    <a:pt x="267295" y="29968"/>
                  </a:lnTo>
                  <a:lnTo>
                    <a:pt x="225552" y="199079"/>
                  </a:lnTo>
                  <a:lnTo>
                    <a:pt x="160263" y="245102"/>
                  </a:lnTo>
                  <a:lnTo>
                    <a:pt x="117450" y="235470"/>
                  </a:lnTo>
                  <a:lnTo>
                    <a:pt x="109958" y="235470"/>
                  </a:lnTo>
                  <a:lnTo>
                    <a:pt x="101395" y="236540"/>
                  </a:lnTo>
                  <a:lnTo>
                    <a:pt x="63533" y="252728"/>
                  </a:lnTo>
                  <a:lnTo>
                    <a:pt x="1856" y="366048"/>
                  </a:lnTo>
                  <a:lnTo>
                    <a:pt x="0" y="373390"/>
                  </a:lnTo>
                  <a:lnTo>
                    <a:pt x="652" y="380631"/>
                  </a:lnTo>
                  <a:lnTo>
                    <a:pt x="29684" y="396017"/>
                  </a:lnTo>
                  <a:lnTo>
                    <a:pt x="37176" y="390666"/>
                  </a:lnTo>
                  <a:lnTo>
                    <a:pt x="63934" y="327517"/>
                  </a:lnTo>
                  <a:lnTo>
                    <a:pt x="63934" y="513752"/>
                  </a:lnTo>
                  <a:lnTo>
                    <a:pt x="106747" y="513752"/>
                  </a:lnTo>
                  <a:lnTo>
                    <a:pt x="106747" y="385314"/>
                  </a:lnTo>
                  <a:lnTo>
                    <a:pt x="128153" y="385314"/>
                  </a:lnTo>
                  <a:lnTo>
                    <a:pt x="128154" y="513752"/>
                  </a:lnTo>
                  <a:lnTo>
                    <a:pt x="170966" y="513752"/>
                  </a:lnTo>
                  <a:lnTo>
                    <a:pt x="170966" y="288985"/>
                  </a:lnTo>
                  <a:lnTo>
                    <a:pt x="172036" y="288985"/>
                  </a:lnTo>
                  <a:lnTo>
                    <a:pt x="256592" y="230118"/>
                  </a:lnTo>
                  <a:lnTo>
                    <a:pt x="260873" y="226907"/>
                  </a:lnTo>
                  <a:lnTo>
                    <a:pt x="264084" y="222626"/>
                  </a:lnTo>
                  <a:lnTo>
                    <a:pt x="265154" y="217274"/>
                  </a:lnTo>
                  <a:lnTo>
                    <a:pt x="299404" y="74922"/>
                  </a:lnTo>
                  <a:lnTo>
                    <a:pt x="299404" y="513752"/>
                  </a:lnTo>
                  <a:lnTo>
                    <a:pt x="342217" y="513752"/>
                  </a:lnTo>
                  <a:lnTo>
                    <a:pt x="342217" y="267579"/>
                  </a:lnTo>
                  <a:lnTo>
                    <a:pt x="363623" y="267579"/>
                  </a:lnTo>
                  <a:lnTo>
                    <a:pt x="363624" y="513752"/>
                  </a:lnTo>
                  <a:lnTo>
                    <a:pt x="406436" y="513752"/>
                  </a:lnTo>
                  <a:lnTo>
                    <a:pt x="406436" y="74922"/>
                  </a:lnTo>
                  <a:lnTo>
                    <a:pt x="450319" y="251524"/>
                  </a:lnTo>
                  <a:lnTo>
                    <a:pt x="453045" y="258097"/>
                  </a:lnTo>
                  <a:lnTo>
                    <a:pt x="457678" y="263164"/>
                  </a:lnTo>
                  <a:lnTo>
                    <a:pt x="463715" y="266425"/>
                  </a:lnTo>
                  <a:lnTo>
                    <a:pt x="470655" y="267579"/>
                  </a:lnTo>
                  <a:lnTo>
                    <a:pt x="477596" y="266425"/>
                  </a:lnTo>
                  <a:lnTo>
                    <a:pt x="483633" y="263164"/>
                  </a:lnTo>
                  <a:lnTo>
                    <a:pt x="488265" y="258097"/>
                  </a:lnTo>
                  <a:lnTo>
                    <a:pt x="490991" y="251524"/>
                  </a:lnTo>
                  <a:lnTo>
                    <a:pt x="534874" y="74922"/>
                  </a:lnTo>
                  <a:lnTo>
                    <a:pt x="534874" y="164829"/>
                  </a:lnTo>
                  <a:lnTo>
                    <a:pt x="497413" y="321095"/>
                  </a:lnTo>
                  <a:lnTo>
                    <a:pt x="534874" y="321095"/>
                  </a:lnTo>
                  <a:lnTo>
                    <a:pt x="534875" y="513752"/>
                  </a:lnTo>
                  <a:lnTo>
                    <a:pt x="577687" y="513752"/>
                  </a:lnTo>
                  <a:lnTo>
                    <a:pt x="577687" y="321095"/>
                  </a:lnTo>
                  <a:lnTo>
                    <a:pt x="599094" y="321095"/>
                  </a:lnTo>
                  <a:lnTo>
                    <a:pt x="599094" y="513753"/>
                  </a:lnTo>
                  <a:lnTo>
                    <a:pt x="641906" y="513753"/>
                  </a:lnTo>
                  <a:lnTo>
                    <a:pt x="641906" y="321095"/>
                  </a:lnTo>
                  <a:lnTo>
                    <a:pt x="679367" y="321095"/>
                  </a:lnTo>
                  <a:lnTo>
                    <a:pt x="641906" y="164829"/>
                  </a:lnTo>
                  <a:lnTo>
                    <a:pt x="641906" y="74922"/>
                  </a:lnTo>
                  <a:lnTo>
                    <a:pt x="677227" y="217274"/>
                  </a:lnTo>
                  <a:lnTo>
                    <a:pt x="678297" y="222626"/>
                  </a:lnTo>
                  <a:lnTo>
                    <a:pt x="681508" y="226907"/>
                  </a:lnTo>
                  <a:lnTo>
                    <a:pt x="685789" y="230118"/>
                  </a:lnTo>
                  <a:lnTo>
                    <a:pt x="771415" y="290056"/>
                  </a:lnTo>
                  <a:lnTo>
                    <a:pt x="771415" y="356416"/>
                  </a:lnTo>
                  <a:lnTo>
                    <a:pt x="748938" y="417424"/>
                  </a:lnTo>
                  <a:lnTo>
                    <a:pt x="770345" y="417424"/>
                  </a:lnTo>
                  <a:lnTo>
                    <a:pt x="770345" y="513753"/>
                  </a:lnTo>
                  <a:lnTo>
                    <a:pt x="813157" y="513753"/>
                  </a:lnTo>
                  <a:lnTo>
                    <a:pt x="813157" y="417424"/>
                  </a:lnTo>
                  <a:lnTo>
                    <a:pt x="834564" y="417424"/>
                  </a:lnTo>
                  <a:lnTo>
                    <a:pt x="834564" y="513753"/>
                  </a:lnTo>
                  <a:lnTo>
                    <a:pt x="877377" y="513753"/>
                  </a:lnTo>
                  <a:lnTo>
                    <a:pt x="877376" y="417424"/>
                  </a:lnTo>
                  <a:lnTo>
                    <a:pt x="898783" y="417424"/>
                  </a:lnTo>
                  <a:lnTo>
                    <a:pt x="878447" y="360697"/>
                  </a:lnTo>
                  <a:lnTo>
                    <a:pt x="878447" y="327517"/>
                  </a:lnTo>
                  <a:lnTo>
                    <a:pt x="901994" y="383174"/>
                  </a:lnTo>
                  <a:lnTo>
                    <a:pt x="905205" y="391736"/>
                  </a:lnTo>
                  <a:lnTo>
                    <a:pt x="913767" y="396018"/>
                  </a:lnTo>
                  <a:lnTo>
                    <a:pt x="941328" y="372922"/>
                  </a:lnTo>
                  <a:lnTo>
                    <a:pt x="939455" y="366049"/>
                  </a:lnTo>
                  <a:lnTo>
                    <a:pt x="901994" y="277212"/>
                  </a:lnTo>
                  <a:lnTo>
                    <a:pt x="862710" y="244852"/>
                  </a:lnTo>
                  <a:lnTo>
                    <a:pt x="823860" y="235470"/>
                  </a:lnTo>
                  <a:lnTo>
                    <a:pt x="812823" y="236072"/>
                  </a:lnTo>
                  <a:lnTo>
                    <a:pt x="802186" y="237878"/>
                  </a:lnTo>
                  <a:lnTo>
                    <a:pt x="791952" y="240888"/>
                  </a:lnTo>
                  <a:lnTo>
                    <a:pt x="782118" y="245103"/>
                  </a:lnTo>
                  <a:lnTo>
                    <a:pt x="716829" y="199079"/>
                  </a:lnTo>
                  <a:lnTo>
                    <a:pt x="677227" y="34250"/>
                  </a:lnTo>
                  <a:lnTo>
                    <a:pt x="638745" y="9147"/>
                  </a:lnTo>
                  <a:lnTo>
                    <a:pt x="598023" y="384"/>
                  </a:lnTo>
                  <a:lnTo>
                    <a:pt x="58839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38850" y="981011"/>
              <a:ext cx="1052512" cy="105251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03675" y="2556224"/>
              <a:ext cx="537845" cy="508000"/>
            </a:xfrm>
            <a:custGeom>
              <a:avLst/>
              <a:gdLst/>
              <a:ahLst/>
              <a:cxnLst/>
              <a:rect l="l" t="t" r="r" b="b"/>
              <a:pathLst>
                <a:path w="537845" h="508000">
                  <a:moveTo>
                    <a:pt x="507477" y="0"/>
                  </a:moveTo>
                  <a:lnTo>
                    <a:pt x="29851" y="0"/>
                  </a:lnTo>
                  <a:lnTo>
                    <a:pt x="0" y="194035"/>
                  </a:lnTo>
                  <a:lnTo>
                    <a:pt x="0" y="223887"/>
                  </a:lnTo>
                  <a:lnTo>
                    <a:pt x="2355" y="235478"/>
                  </a:lnTo>
                  <a:lnTo>
                    <a:pt x="8768" y="244970"/>
                  </a:lnTo>
                  <a:lnTo>
                    <a:pt x="18260" y="251383"/>
                  </a:lnTo>
                  <a:lnTo>
                    <a:pt x="29851" y="253739"/>
                  </a:lnTo>
                  <a:lnTo>
                    <a:pt x="29851" y="507478"/>
                  </a:lnTo>
                  <a:lnTo>
                    <a:pt x="283590" y="507478"/>
                  </a:lnTo>
                  <a:lnTo>
                    <a:pt x="283590" y="432849"/>
                  </a:lnTo>
                  <a:lnTo>
                    <a:pt x="89555" y="432848"/>
                  </a:lnTo>
                  <a:lnTo>
                    <a:pt x="89555" y="313442"/>
                  </a:lnTo>
                  <a:lnTo>
                    <a:pt x="507478" y="313442"/>
                  </a:lnTo>
                  <a:lnTo>
                    <a:pt x="507478" y="253739"/>
                  </a:lnTo>
                  <a:lnTo>
                    <a:pt x="89555" y="253739"/>
                  </a:lnTo>
                  <a:lnTo>
                    <a:pt x="77964" y="251383"/>
                  </a:lnTo>
                  <a:lnTo>
                    <a:pt x="68472" y="244970"/>
                  </a:lnTo>
                  <a:lnTo>
                    <a:pt x="62058" y="235478"/>
                  </a:lnTo>
                  <a:lnTo>
                    <a:pt x="59703" y="223887"/>
                  </a:lnTo>
                  <a:lnTo>
                    <a:pt x="59703" y="194035"/>
                  </a:lnTo>
                  <a:lnTo>
                    <a:pt x="74628" y="44777"/>
                  </a:lnTo>
                  <a:lnTo>
                    <a:pt x="514366" y="44777"/>
                  </a:lnTo>
                  <a:lnTo>
                    <a:pt x="507477" y="0"/>
                  </a:lnTo>
                  <a:close/>
                </a:path>
                <a:path w="537845" h="508000">
                  <a:moveTo>
                    <a:pt x="507478" y="313442"/>
                  </a:moveTo>
                  <a:lnTo>
                    <a:pt x="447774" y="313442"/>
                  </a:lnTo>
                  <a:lnTo>
                    <a:pt x="447775" y="507478"/>
                  </a:lnTo>
                  <a:lnTo>
                    <a:pt x="507478" y="507478"/>
                  </a:lnTo>
                  <a:lnTo>
                    <a:pt x="507478" y="313442"/>
                  </a:lnTo>
                  <a:close/>
                </a:path>
                <a:path w="537845" h="508000">
                  <a:moveTo>
                    <a:pt x="283590" y="313442"/>
                  </a:moveTo>
                  <a:lnTo>
                    <a:pt x="208961" y="313442"/>
                  </a:lnTo>
                  <a:lnTo>
                    <a:pt x="208961" y="432849"/>
                  </a:lnTo>
                  <a:lnTo>
                    <a:pt x="283590" y="432849"/>
                  </a:lnTo>
                  <a:lnTo>
                    <a:pt x="283590" y="313442"/>
                  </a:lnTo>
                  <a:close/>
                </a:path>
                <a:path w="537845" h="508000">
                  <a:moveTo>
                    <a:pt x="186572" y="44777"/>
                  </a:moveTo>
                  <a:lnTo>
                    <a:pt x="134332" y="44777"/>
                  </a:lnTo>
                  <a:lnTo>
                    <a:pt x="119406" y="194035"/>
                  </a:lnTo>
                  <a:lnTo>
                    <a:pt x="119406" y="223887"/>
                  </a:lnTo>
                  <a:lnTo>
                    <a:pt x="117051" y="235478"/>
                  </a:lnTo>
                  <a:lnTo>
                    <a:pt x="110637" y="244970"/>
                  </a:lnTo>
                  <a:lnTo>
                    <a:pt x="101145" y="251383"/>
                  </a:lnTo>
                  <a:lnTo>
                    <a:pt x="89555" y="253739"/>
                  </a:lnTo>
                  <a:lnTo>
                    <a:pt x="208961" y="253739"/>
                  </a:lnTo>
                  <a:lnTo>
                    <a:pt x="179109" y="223887"/>
                  </a:lnTo>
                  <a:lnTo>
                    <a:pt x="179109" y="194035"/>
                  </a:lnTo>
                  <a:lnTo>
                    <a:pt x="186572" y="44777"/>
                  </a:lnTo>
                  <a:close/>
                </a:path>
                <a:path w="537845" h="508000">
                  <a:moveTo>
                    <a:pt x="291053" y="44777"/>
                  </a:moveTo>
                  <a:lnTo>
                    <a:pt x="246275" y="44777"/>
                  </a:lnTo>
                  <a:lnTo>
                    <a:pt x="238813" y="194035"/>
                  </a:lnTo>
                  <a:lnTo>
                    <a:pt x="238813" y="223887"/>
                  </a:lnTo>
                  <a:lnTo>
                    <a:pt x="236457" y="235478"/>
                  </a:lnTo>
                  <a:lnTo>
                    <a:pt x="230044" y="244970"/>
                  </a:lnTo>
                  <a:lnTo>
                    <a:pt x="220552" y="251383"/>
                  </a:lnTo>
                  <a:lnTo>
                    <a:pt x="208961" y="253739"/>
                  </a:lnTo>
                  <a:lnTo>
                    <a:pt x="328368" y="253739"/>
                  </a:lnTo>
                  <a:lnTo>
                    <a:pt x="298516" y="223887"/>
                  </a:lnTo>
                  <a:lnTo>
                    <a:pt x="298516" y="194035"/>
                  </a:lnTo>
                  <a:lnTo>
                    <a:pt x="291053" y="44777"/>
                  </a:lnTo>
                  <a:close/>
                </a:path>
                <a:path w="537845" h="508000">
                  <a:moveTo>
                    <a:pt x="402997" y="44777"/>
                  </a:moveTo>
                  <a:lnTo>
                    <a:pt x="350756" y="44777"/>
                  </a:lnTo>
                  <a:lnTo>
                    <a:pt x="358219" y="194035"/>
                  </a:lnTo>
                  <a:lnTo>
                    <a:pt x="358219" y="223887"/>
                  </a:lnTo>
                  <a:lnTo>
                    <a:pt x="355864" y="235478"/>
                  </a:lnTo>
                  <a:lnTo>
                    <a:pt x="349450" y="244970"/>
                  </a:lnTo>
                  <a:lnTo>
                    <a:pt x="339959" y="251383"/>
                  </a:lnTo>
                  <a:lnTo>
                    <a:pt x="328368" y="253739"/>
                  </a:lnTo>
                  <a:lnTo>
                    <a:pt x="447774" y="253739"/>
                  </a:lnTo>
                  <a:lnTo>
                    <a:pt x="417923" y="223887"/>
                  </a:lnTo>
                  <a:lnTo>
                    <a:pt x="417923" y="194035"/>
                  </a:lnTo>
                  <a:lnTo>
                    <a:pt x="402997" y="44777"/>
                  </a:lnTo>
                  <a:close/>
                </a:path>
                <a:path w="537845" h="508000">
                  <a:moveTo>
                    <a:pt x="514366" y="44777"/>
                  </a:moveTo>
                  <a:lnTo>
                    <a:pt x="462700" y="44777"/>
                  </a:lnTo>
                  <a:lnTo>
                    <a:pt x="477626" y="194035"/>
                  </a:lnTo>
                  <a:lnTo>
                    <a:pt x="477626" y="223887"/>
                  </a:lnTo>
                  <a:lnTo>
                    <a:pt x="475270" y="235478"/>
                  </a:lnTo>
                  <a:lnTo>
                    <a:pt x="468857" y="244970"/>
                  </a:lnTo>
                  <a:lnTo>
                    <a:pt x="459365" y="251383"/>
                  </a:lnTo>
                  <a:lnTo>
                    <a:pt x="447774" y="253739"/>
                  </a:lnTo>
                  <a:lnTo>
                    <a:pt x="507478" y="253739"/>
                  </a:lnTo>
                  <a:lnTo>
                    <a:pt x="519068" y="251383"/>
                  </a:lnTo>
                  <a:lnTo>
                    <a:pt x="528560" y="244970"/>
                  </a:lnTo>
                  <a:lnTo>
                    <a:pt x="534974" y="235478"/>
                  </a:lnTo>
                  <a:lnTo>
                    <a:pt x="537329" y="223887"/>
                  </a:lnTo>
                  <a:lnTo>
                    <a:pt x="537329" y="194035"/>
                  </a:lnTo>
                  <a:lnTo>
                    <a:pt x="514366" y="44777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00775" y="2438336"/>
              <a:ext cx="738187" cy="73818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79517" y="5189631"/>
              <a:ext cx="76592" cy="7777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83763" y="5189631"/>
              <a:ext cx="76592" cy="7777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277394" y="5021135"/>
              <a:ext cx="485140" cy="492759"/>
            </a:xfrm>
            <a:custGeom>
              <a:avLst/>
              <a:gdLst/>
              <a:ahLst/>
              <a:cxnLst/>
              <a:rect l="l" t="t" r="r" b="b"/>
              <a:pathLst>
                <a:path w="485140" h="492760">
                  <a:moveTo>
                    <a:pt x="371462" y="336359"/>
                  </a:moveTo>
                  <a:lnTo>
                    <a:pt x="365721" y="330530"/>
                  </a:lnTo>
                  <a:lnTo>
                    <a:pt x="358698" y="330530"/>
                  </a:lnTo>
                  <a:lnTo>
                    <a:pt x="354228" y="330530"/>
                  </a:lnTo>
                  <a:lnTo>
                    <a:pt x="350405" y="332473"/>
                  </a:lnTo>
                  <a:lnTo>
                    <a:pt x="348488" y="335711"/>
                  </a:lnTo>
                  <a:lnTo>
                    <a:pt x="327799" y="357581"/>
                  </a:lnTo>
                  <a:lnTo>
                    <a:pt x="302691" y="374103"/>
                  </a:lnTo>
                  <a:lnTo>
                    <a:pt x="273989" y="384556"/>
                  </a:lnTo>
                  <a:lnTo>
                    <a:pt x="242531" y="388200"/>
                  </a:lnTo>
                  <a:lnTo>
                    <a:pt x="211175" y="384556"/>
                  </a:lnTo>
                  <a:lnTo>
                    <a:pt x="182613" y="374103"/>
                  </a:lnTo>
                  <a:lnTo>
                    <a:pt x="157530" y="357581"/>
                  </a:lnTo>
                  <a:lnTo>
                    <a:pt x="136588" y="335711"/>
                  </a:lnTo>
                  <a:lnTo>
                    <a:pt x="134035" y="332473"/>
                  </a:lnTo>
                  <a:lnTo>
                    <a:pt x="130200" y="330530"/>
                  </a:lnTo>
                  <a:lnTo>
                    <a:pt x="119354" y="330530"/>
                  </a:lnTo>
                  <a:lnTo>
                    <a:pt x="113601" y="336359"/>
                  </a:lnTo>
                  <a:lnTo>
                    <a:pt x="113601" y="346075"/>
                  </a:lnTo>
                  <a:lnTo>
                    <a:pt x="114249" y="348678"/>
                  </a:lnTo>
                  <a:lnTo>
                    <a:pt x="141020" y="377596"/>
                  </a:lnTo>
                  <a:lnTo>
                    <a:pt x="205105" y="410324"/>
                  </a:lnTo>
                  <a:lnTo>
                    <a:pt x="242531" y="414782"/>
                  </a:lnTo>
                  <a:lnTo>
                    <a:pt x="279971" y="410324"/>
                  </a:lnTo>
                  <a:lnTo>
                    <a:pt x="344055" y="377596"/>
                  </a:lnTo>
                  <a:lnTo>
                    <a:pt x="370192" y="349326"/>
                  </a:lnTo>
                  <a:lnTo>
                    <a:pt x="371462" y="346722"/>
                  </a:lnTo>
                  <a:lnTo>
                    <a:pt x="371462" y="336359"/>
                  </a:lnTo>
                  <a:close/>
                </a:path>
                <a:path w="485140" h="492760">
                  <a:moveTo>
                    <a:pt x="485076" y="246278"/>
                  </a:moveTo>
                  <a:lnTo>
                    <a:pt x="480148" y="196621"/>
                  </a:lnTo>
                  <a:lnTo>
                    <a:pt x="466026" y="150380"/>
                  </a:lnTo>
                  <a:lnTo>
                    <a:pt x="459549" y="138264"/>
                  </a:lnTo>
                  <a:lnTo>
                    <a:pt x="459549" y="246278"/>
                  </a:lnTo>
                  <a:lnTo>
                    <a:pt x="453796" y="296633"/>
                  </a:lnTo>
                  <a:lnTo>
                    <a:pt x="437400" y="342963"/>
                  </a:lnTo>
                  <a:lnTo>
                    <a:pt x="411721" y="383882"/>
                  </a:lnTo>
                  <a:lnTo>
                    <a:pt x="378053" y="418058"/>
                  </a:lnTo>
                  <a:lnTo>
                    <a:pt x="337756" y="444144"/>
                  </a:lnTo>
                  <a:lnTo>
                    <a:pt x="292138" y="460781"/>
                  </a:lnTo>
                  <a:lnTo>
                    <a:pt x="242531" y="466623"/>
                  </a:lnTo>
                  <a:lnTo>
                    <a:pt x="192938" y="460781"/>
                  </a:lnTo>
                  <a:lnTo>
                    <a:pt x="147320" y="444144"/>
                  </a:lnTo>
                  <a:lnTo>
                    <a:pt x="107010" y="418058"/>
                  </a:lnTo>
                  <a:lnTo>
                    <a:pt x="73355" y="383882"/>
                  </a:lnTo>
                  <a:lnTo>
                    <a:pt x="47663" y="342963"/>
                  </a:lnTo>
                  <a:lnTo>
                    <a:pt x="31280" y="296633"/>
                  </a:lnTo>
                  <a:lnTo>
                    <a:pt x="25527" y="246278"/>
                  </a:lnTo>
                  <a:lnTo>
                    <a:pt x="31280" y="195910"/>
                  </a:lnTo>
                  <a:lnTo>
                    <a:pt x="47663" y="149593"/>
                  </a:lnTo>
                  <a:lnTo>
                    <a:pt x="73355" y="108661"/>
                  </a:lnTo>
                  <a:lnTo>
                    <a:pt x="107010" y="74485"/>
                  </a:lnTo>
                  <a:lnTo>
                    <a:pt x="147320" y="48412"/>
                  </a:lnTo>
                  <a:lnTo>
                    <a:pt x="192938" y="31762"/>
                  </a:lnTo>
                  <a:lnTo>
                    <a:pt x="242531" y="25920"/>
                  </a:lnTo>
                  <a:lnTo>
                    <a:pt x="292138" y="31762"/>
                  </a:lnTo>
                  <a:lnTo>
                    <a:pt x="337756" y="48412"/>
                  </a:lnTo>
                  <a:lnTo>
                    <a:pt x="378053" y="74485"/>
                  </a:lnTo>
                  <a:lnTo>
                    <a:pt x="411721" y="108661"/>
                  </a:lnTo>
                  <a:lnTo>
                    <a:pt x="437400" y="149593"/>
                  </a:lnTo>
                  <a:lnTo>
                    <a:pt x="453796" y="195910"/>
                  </a:lnTo>
                  <a:lnTo>
                    <a:pt x="459549" y="246278"/>
                  </a:lnTo>
                  <a:lnTo>
                    <a:pt x="459549" y="138264"/>
                  </a:lnTo>
                  <a:lnTo>
                    <a:pt x="414070" y="72097"/>
                  </a:lnTo>
                  <a:lnTo>
                    <a:pt x="378180" y="42037"/>
                  </a:lnTo>
                  <a:lnTo>
                    <a:pt x="336981" y="19342"/>
                  </a:lnTo>
                  <a:lnTo>
                    <a:pt x="291439" y="5003"/>
                  </a:lnTo>
                  <a:lnTo>
                    <a:pt x="242531" y="0"/>
                  </a:lnTo>
                  <a:lnTo>
                    <a:pt x="193636" y="5003"/>
                  </a:lnTo>
                  <a:lnTo>
                    <a:pt x="148094" y="19342"/>
                  </a:lnTo>
                  <a:lnTo>
                    <a:pt x="106895" y="42037"/>
                  </a:lnTo>
                  <a:lnTo>
                    <a:pt x="71005" y="72097"/>
                  </a:lnTo>
                  <a:lnTo>
                    <a:pt x="41389" y="108546"/>
                  </a:lnTo>
                  <a:lnTo>
                    <a:pt x="19037" y="150380"/>
                  </a:lnTo>
                  <a:lnTo>
                    <a:pt x="4914" y="196621"/>
                  </a:lnTo>
                  <a:lnTo>
                    <a:pt x="0" y="246278"/>
                  </a:lnTo>
                  <a:lnTo>
                    <a:pt x="4914" y="295935"/>
                  </a:lnTo>
                  <a:lnTo>
                    <a:pt x="19037" y="342176"/>
                  </a:lnTo>
                  <a:lnTo>
                    <a:pt x="41389" y="384009"/>
                  </a:lnTo>
                  <a:lnTo>
                    <a:pt x="71005" y="420446"/>
                  </a:lnTo>
                  <a:lnTo>
                    <a:pt x="106895" y="450507"/>
                  </a:lnTo>
                  <a:lnTo>
                    <a:pt x="148094" y="473202"/>
                  </a:lnTo>
                  <a:lnTo>
                    <a:pt x="193636" y="487553"/>
                  </a:lnTo>
                  <a:lnTo>
                    <a:pt x="242531" y="492544"/>
                  </a:lnTo>
                  <a:lnTo>
                    <a:pt x="291439" y="487553"/>
                  </a:lnTo>
                  <a:lnTo>
                    <a:pt x="336981" y="473202"/>
                  </a:lnTo>
                  <a:lnTo>
                    <a:pt x="378180" y="450507"/>
                  </a:lnTo>
                  <a:lnTo>
                    <a:pt x="414070" y="420446"/>
                  </a:lnTo>
                  <a:lnTo>
                    <a:pt x="443674" y="384009"/>
                  </a:lnTo>
                  <a:lnTo>
                    <a:pt x="466026" y="342176"/>
                  </a:lnTo>
                  <a:lnTo>
                    <a:pt x="480148" y="295935"/>
                  </a:lnTo>
                  <a:lnTo>
                    <a:pt x="485076" y="246278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00775" y="4943538"/>
              <a:ext cx="633412" cy="64293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02958" y="3927958"/>
              <a:ext cx="95980" cy="8752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261544" y="3784028"/>
              <a:ext cx="426720" cy="513080"/>
            </a:xfrm>
            <a:custGeom>
              <a:avLst/>
              <a:gdLst/>
              <a:ahLst/>
              <a:cxnLst/>
              <a:rect l="l" t="t" r="r" b="b"/>
              <a:pathLst>
                <a:path w="426720" h="513079">
                  <a:moveTo>
                    <a:pt x="175056" y="205536"/>
                  </a:moveTo>
                  <a:lnTo>
                    <a:pt x="169037" y="194856"/>
                  </a:lnTo>
                  <a:lnTo>
                    <a:pt x="159651" y="187540"/>
                  </a:lnTo>
                  <a:lnTo>
                    <a:pt x="148183" y="184238"/>
                  </a:lnTo>
                  <a:lnTo>
                    <a:pt x="135877" y="185585"/>
                  </a:lnTo>
                  <a:lnTo>
                    <a:pt x="128701" y="187858"/>
                  </a:lnTo>
                  <a:lnTo>
                    <a:pt x="122593" y="192620"/>
                  </a:lnTo>
                  <a:lnTo>
                    <a:pt x="118694" y="199009"/>
                  </a:lnTo>
                  <a:lnTo>
                    <a:pt x="26098" y="343128"/>
                  </a:lnTo>
                  <a:lnTo>
                    <a:pt x="22707" y="349453"/>
                  </a:lnTo>
                  <a:lnTo>
                    <a:pt x="21323" y="356628"/>
                  </a:lnTo>
                  <a:lnTo>
                    <a:pt x="33185" y="448919"/>
                  </a:lnTo>
                  <a:lnTo>
                    <a:pt x="0" y="481685"/>
                  </a:lnTo>
                  <a:lnTo>
                    <a:pt x="31407" y="512711"/>
                  </a:lnTo>
                  <a:lnTo>
                    <a:pt x="66916" y="477634"/>
                  </a:lnTo>
                  <a:lnTo>
                    <a:pt x="57912" y="407403"/>
                  </a:lnTo>
                  <a:lnTo>
                    <a:pt x="57531" y="397268"/>
                  </a:lnTo>
                  <a:lnTo>
                    <a:pt x="163639" y="215671"/>
                  </a:lnTo>
                  <a:lnTo>
                    <a:pt x="168910" y="210070"/>
                  </a:lnTo>
                  <a:lnTo>
                    <a:pt x="175056" y="205536"/>
                  </a:lnTo>
                  <a:close/>
                </a:path>
                <a:path w="426720" h="513079">
                  <a:moveTo>
                    <a:pt x="273685" y="84785"/>
                  </a:moveTo>
                  <a:lnTo>
                    <a:pt x="215785" y="29527"/>
                  </a:lnTo>
                  <a:lnTo>
                    <a:pt x="193408" y="52412"/>
                  </a:lnTo>
                  <a:lnTo>
                    <a:pt x="251320" y="107670"/>
                  </a:lnTo>
                  <a:lnTo>
                    <a:pt x="273685" y="84785"/>
                  </a:lnTo>
                  <a:close/>
                </a:path>
                <a:path w="426720" h="513079">
                  <a:moveTo>
                    <a:pt x="326110" y="0"/>
                  </a:moveTo>
                  <a:lnTo>
                    <a:pt x="293903" y="0"/>
                  </a:lnTo>
                  <a:lnTo>
                    <a:pt x="293903" y="79540"/>
                  </a:lnTo>
                  <a:lnTo>
                    <a:pt x="326110" y="79540"/>
                  </a:lnTo>
                  <a:lnTo>
                    <a:pt x="326110" y="0"/>
                  </a:lnTo>
                  <a:close/>
                </a:path>
                <a:path w="426720" h="513079">
                  <a:moveTo>
                    <a:pt x="392404" y="188861"/>
                  </a:moveTo>
                  <a:lnTo>
                    <a:pt x="387908" y="185902"/>
                  </a:lnTo>
                  <a:lnTo>
                    <a:pt x="377329" y="183870"/>
                  </a:lnTo>
                  <a:lnTo>
                    <a:pt x="366737" y="185902"/>
                  </a:lnTo>
                  <a:lnTo>
                    <a:pt x="357428" y="192011"/>
                  </a:lnTo>
                  <a:lnTo>
                    <a:pt x="176098" y="371132"/>
                  </a:lnTo>
                  <a:lnTo>
                    <a:pt x="239801" y="272338"/>
                  </a:lnTo>
                  <a:lnTo>
                    <a:pt x="244017" y="260756"/>
                  </a:lnTo>
                  <a:lnTo>
                    <a:pt x="243433" y="248869"/>
                  </a:lnTo>
                  <a:lnTo>
                    <a:pt x="238391" y="238086"/>
                  </a:lnTo>
                  <a:lnTo>
                    <a:pt x="229209" y="229743"/>
                  </a:lnTo>
                  <a:lnTo>
                    <a:pt x="217792" y="225615"/>
                  </a:lnTo>
                  <a:lnTo>
                    <a:pt x="206044" y="226009"/>
                  </a:lnTo>
                  <a:lnTo>
                    <a:pt x="93802" y="383298"/>
                  </a:lnTo>
                  <a:lnTo>
                    <a:pt x="89039" y="396798"/>
                  </a:lnTo>
                  <a:lnTo>
                    <a:pt x="99301" y="478383"/>
                  </a:lnTo>
                  <a:lnTo>
                    <a:pt x="392404" y="188861"/>
                  </a:lnTo>
                  <a:close/>
                </a:path>
                <a:path w="426720" h="513079">
                  <a:moveTo>
                    <a:pt x="426643" y="52438"/>
                  </a:moveTo>
                  <a:lnTo>
                    <a:pt x="404266" y="29565"/>
                  </a:lnTo>
                  <a:lnTo>
                    <a:pt x="346354" y="84810"/>
                  </a:lnTo>
                  <a:lnTo>
                    <a:pt x="368731" y="107696"/>
                  </a:lnTo>
                  <a:lnTo>
                    <a:pt x="426643" y="52438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15050" y="3714686"/>
              <a:ext cx="795337" cy="785812"/>
            </a:xfrm>
            <a:prstGeom prst="rect">
              <a:avLst/>
            </a:prstGeom>
          </p:spPr>
        </p:pic>
      </p:grpSp>
      <p:pic>
        <p:nvPicPr>
          <p:cNvPr id="26" name="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279322" y="3598979"/>
            <a:ext cx="1195706" cy="107899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0C88F71-FB78-4905-B3FC-64915655F031}"/>
              </a:ext>
            </a:extLst>
          </p:cNvPr>
          <p:cNvSpPr txBox="1"/>
          <p:nvPr/>
        </p:nvSpPr>
        <p:spPr>
          <a:xfrm>
            <a:off x="7312476" y="4511418"/>
            <a:ext cx="114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AUTHORIZED DISTRIBUTOR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6857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DF5814-7B6F-4F2E-870F-2861323BA0AC}"/>
              </a:ext>
            </a:extLst>
          </p:cNvPr>
          <p:cNvSpPr txBox="1"/>
          <p:nvPr/>
        </p:nvSpPr>
        <p:spPr>
          <a:xfrm>
            <a:off x="2667000" y="3028889"/>
            <a:ext cx="1217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AUTHORIZED DISTRIBUTOR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11315" y="1817624"/>
            <a:ext cx="4290695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spc="10" dirty="0">
                <a:solidFill>
                  <a:srgbClr val="000000"/>
                </a:solidFill>
              </a:rPr>
              <a:t>EVERYTHING</a:t>
            </a:r>
            <a:r>
              <a:rPr sz="2750" spc="105" dirty="0">
                <a:solidFill>
                  <a:srgbClr val="000000"/>
                </a:solidFill>
              </a:rPr>
              <a:t> </a:t>
            </a:r>
            <a:r>
              <a:rPr sz="2750" spc="-25" dirty="0">
                <a:solidFill>
                  <a:srgbClr val="000000"/>
                </a:solidFill>
              </a:rPr>
              <a:t>YOU</a:t>
            </a:r>
            <a:r>
              <a:rPr sz="2750" spc="-35" dirty="0">
                <a:solidFill>
                  <a:srgbClr val="000000"/>
                </a:solidFill>
              </a:rPr>
              <a:t> </a:t>
            </a:r>
            <a:r>
              <a:rPr sz="2750" spc="25" dirty="0">
                <a:solidFill>
                  <a:srgbClr val="000000"/>
                </a:solidFill>
              </a:rPr>
              <a:t>DO</a:t>
            </a:r>
            <a:endParaRPr sz="2750"/>
          </a:p>
        </p:txBody>
      </p:sp>
      <p:sp>
        <p:nvSpPr>
          <p:cNvPr id="4" name="object 4"/>
          <p:cNvSpPr txBox="1"/>
          <p:nvPr/>
        </p:nvSpPr>
        <p:spPr>
          <a:xfrm>
            <a:off x="6930643" y="2130654"/>
            <a:ext cx="3843020" cy="255143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5240" algn="ctr">
              <a:lnSpc>
                <a:spcPct val="100000"/>
              </a:lnSpc>
              <a:spcBef>
                <a:spcPts val="725"/>
              </a:spcBef>
            </a:pPr>
            <a:r>
              <a:rPr sz="6600" spc="-65" dirty="0">
                <a:solidFill>
                  <a:srgbClr val="D50092"/>
                </a:solidFill>
                <a:latin typeface="Arial Black"/>
                <a:cs typeface="Arial Black"/>
              </a:rPr>
              <a:t>NOW</a:t>
            </a:r>
            <a:endParaRPr sz="6600" dirty="0">
              <a:latin typeface="Arial Black"/>
              <a:cs typeface="Arial Black"/>
            </a:endParaRPr>
          </a:p>
          <a:p>
            <a:pPr marL="635" algn="ctr">
              <a:lnSpc>
                <a:spcPts val="3215"/>
              </a:lnSpc>
              <a:spcBef>
                <a:spcPts val="285"/>
              </a:spcBef>
            </a:pPr>
            <a:r>
              <a:rPr sz="2750" spc="-5" dirty="0">
                <a:latin typeface="Arial Black"/>
                <a:cs typeface="Arial Black"/>
              </a:rPr>
              <a:t>IS</a:t>
            </a:r>
            <a:r>
              <a:rPr sz="2750" spc="50" dirty="0">
                <a:latin typeface="Arial Black"/>
                <a:cs typeface="Arial Black"/>
              </a:rPr>
              <a:t> </a:t>
            </a:r>
            <a:r>
              <a:rPr sz="2750" spc="30" dirty="0">
                <a:latin typeface="Arial Black"/>
                <a:cs typeface="Arial Black"/>
              </a:rPr>
              <a:t>FOR</a:t>
            </a:r>
            <a:r>
              <a:rPr sz="2750" spc="-20" dirty="0">
                <a:latin typeface="Arial Black"/>
                <a:cs typeface="Arial Black"/>
              </a:rPr>
              <a:t> </a:t>
            </a:r>
            <a:r>
              <a:rPr sz="2750" spc="-10" dirty="0">
                <a:latin typeface="Arial Black"/>
                <a:cs typeface="Arial Black"/>
              </a:rPr>
              <a:t>YOUR</a:t>
            </a:r>
            <a:endParaRPr sz="2750" dirty="0">
              <a:latin typeface="Arial Black"/>
              <a:cs typeface="Arial Black"/>
            </a:endParaRPr>
          </a:p>
          <a:p>
            <a:pPr algn="ctr">
              <a:lnSpc>
                <a:spcPts val="7834"/>
              </a:lnSpc>
            </a:pPr>
            <a:r>
              <a:rPr sz="6600" spc="-5" dirty="0">
                <a:solidFill>
                  <a:srgbClr val="FBA904"/>
                </a:solidFill>
                <a:latin typeface="Arial Black"/>
                <a:cs typeface="Arial Black"/>
              </a:rPr>
              <a:t>FUTURE</a:t>
            </a:r>
            <a:endParaRPr sz="6600" dirty="0">
              <a:latin typeface="Arial Black"/>
              <a:cs typeface="Arial Black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34350" y="200025"/>
            <a:ext cx="1438275" cy="1438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B68C58-B423-4124-9AB5-3013A065D15D}"/>
              </a:ext>
            </a:extLst>
          </p:cNvPr>
          <p:cNvSpPr txBox="1"/>
          <p:nvPr/>
        </p:nvSpPr>
        <p:spPr>
          <a:xfrm>
            <a:off x="8314403" y="1407467"/>
            <a:ext cx="107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AUTHORIZED DISTRIBUTOR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14750" y="0"/>
              <a:ext cx="847725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848600" y="4543425"/>
              <a:ext cx="4029075" cy="19050"/>
            </a:xfrm>
            <a:custGeom>
              <a:avLst/>
              <a:gdLst/>
              <a:ahLst/>
              <a:cxnLst/>
              <a:rect l="l" t="t" r="r" b="b"/>
              <a:pathLst>
                <a:path w="4029075" h="19050">
                  <a:moveTo>
                    <a:pt x="4029075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4029075" y="19050"/>
                  </a:lnTo>
                  <a:lnTo>
                    <a:pt x="4029075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696200" y="628650"/>
              <a:ext cx="2362200" cy="400050"/>
            </a:xfrm>
            <a:custGeom>
              <a:avLst/>
              <a:gdLst/>
              <a:ahLst/>
              <a:cxnLst/>
              <a:rect l="l" t="t" r="r" b="b"/>
              <a:pathLst>
                <a:path w="2362200" h="400050">
                  <a:moveTo>
                    <a:pt x="2362200" y="0"/>
                  </a:moveTo>
                  <a:lnTo>
                    <a:pt x="0" y="0"/>
                  </a:lnTo>
                  <a:lnTo>
                    <a:pt x="0" y="400050"/>
                  </a:lnTo>
                  <a:lnTo>
                    <a:pt x="2362200" y="400050"/>
                  </a:lnTo>
                  <a:lnTo>
                    <a:pt x="2362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15" dirty="0"/>
              <a:t>CHANGE</a:t>
            </a:r>
            <a:r>
              <a:rPr spc="60" dirty="0"/>
              <a:t> </a:t>
            </a:r>
            <a:r>
              <a:rPr spc="-20" dirty="0"/>
              <a:t>YOUR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313814" y="2020824"/>
            <a:ext cx="975994" cy="495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050" spc="-10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3050" spc="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3050" spc="-5" dirty="0">
                <a:solidFill>
                  <a:srgbClr val="FFFFFF"/>
                </a:solidFill>
                <a:latin typeface="Arial Black"/>
                <a:cs typeface="Arial Black"/>
              </a:rPr>
              <a:t>F</a:t>
            </a:r>
            <a:r>
              <a:rPr sz="3050" spc="20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endParaRPr sz="3050">
              <a:latin typeface="Arial Black"/>
              <a:cs typeface="Arial Black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9650" y="923925"/>
            <a:ext cx="4953000" cy="27813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38375" y="3800475"/>
            <a:ext cx="1438275" cy="14382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08E15F-9CCE-455E-BCA1-4E9CD3414F23}"/>
              </a:ext>
            </a:extLst>
          </p:cNvPr>
          <p:cNvSpPr txBox="1"/>
          <p:nvPr/>
        </p:nvSpPr>
        <p:spPr>
          <a:xfrm>
            <a:off x="2438254" y="5103167"/>
            <a:ext cx="107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AUTHORIZED DISTRIBUTOR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1450" y="1251711"/>
            <a:ext cx="11849100" cy="2113915"/>
            <a:chOff x="171450" y="1251711"/>
            <a:chExt cx="11849100" cy="21139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23486" y="1655218"/>
              <a:ext cx="1573795" cy="167053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23683" y="1251711"/>
              <a:ext cx="3471164" cy="21137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1450" y="2886075"/>
              <a:ext cx="11849100" cy="17145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1855" y="957897"/>
            <a:ext cx="6654165" cy="6858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spc="30" dirty="0">
                <a:solidFill>
                  <a:srgbClr val="000000"/>
                </a:solidFill>
              </a:rPr>
              <a:t>ENTRUST</a:t>
            </a:r>
            <a:r>
              <a:rPr sz="2750" spc="50" dirty="0">
                <a:solidFill>
                  <a:srgbClr val="000000"/>
                </a:solidFill>
              </a:rPr>
              <a:t> </a:t>
            </a:r>
            <a:r>
              <a:rPr sz="2750" spc="30" dirty="0">
                <a:solidFill>
                  <a:srgbClr val="000000"/>
                </a:solidFill>
              </a:rPr>
              <a:t>ENZACTA</a:t>
            </a:r>
            <a:endParaRPr sz="2750"/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550" spc="25" dirty="0">
                <a:solidFill>
                  <a:srgbClr val="BEBEBE"/>
                </a:solidFill>
              </a:rPr>
              <a:t>THE</a:t>
            </a:r>
            <a:r>
              <a:rPr sz="1550" spc="65" dirty="0">
                <a:solidFill>
                  <a:srgbClr val="BEBEBE"/>
                </a:solidFill>
              </a:rPr>
              <a:t> </a:t>
            </a:r>
            <a:r>
              <a:rPr sz="1550" spc="5" dirty="0">
                <a:solidFill>
                  <a:srgbClr val="BEBEBE"/>
                </a:solidFill>
              </a:rPr>
              <a:t>PREMIERE</a:t>
            </a:r>
            <a:r>
              <a:rPr sz="1550" spc="210" dirty="0">
                <a:solidFill>
                  <a:srgbClr val="BEBEBE"/>
                </a:solidFill>
              </a:rPr>
              <a:t> </a:t>
            </a:r>
            <a:r>
              <a:rPr sz="1550" spc="15" dirty="0">
                <a:solidFill>
                  <a:srgbClr val="BEBEBE"/>
                </a:solidFill>
              </a:rPr>
              <a:t>HEALTH</a:t>
            </a:r>
            <a:r>
              <a:rPr sz="1550" spc="114" dirty="0">
                <a:solidFill>
                  <a:srgbClr val="BEBEBE"/>
                </a:solidFill>
              </a:rPr>
              <a:t> </a:t>
            </a:r>
            <a:r>
              <a:rPr sz="1550" spc="20" dirty="0">
                <a:solidFill>
                  <a:srgbClr val="BEBEBE"/>
                </a:solidFill>
              </a:rPr>
              <a:t>COMPANY</a:t>
            </a:r>
            <a:r>
              <a:rPr sz="1550" spc="204" dirty="0">
                <a:solidFill>
                  <a:srgbClr val="BEBEBE"/>
                </a:solidFill>
              </a:rPr>
              <a:t> </a:t>
            </a:r>
            <a:r>
              <a:rPr sz="1550" spc="25" dirty="0">
                <a:solidFill>
                  <a:srgbClr val="BEBEBE"/>
                </a:solidFill>
              </a:rPr>
              <a:t>MAKING</a:t>
            </a:r>
            <a:r>
              <a:rPr sz="1550" spc="40" dirty="0">
                <a:solidFill>
                  <a:srgbClr val="BEBEBE"/>
                </a:solidFill>
              </a:rPr>
              <a:t> </a:t>
            </a:r>
            <a:r>
              <a:rPr sz="1550" spc="20" dirty="0">
                <a:solidFill>
                  <a:srgbClr val="BEBEBE"/>
                </a:solidFill>
              </a:rPr>
              <a:t>A</a:t>
            </a:r>
            <a:r>
              <a:rPr sz="1550" spc="55" dirty="0">
                <a:solidFill>
                  <a:srgbClr val="BEBEBE"/>
                </a:solidFill>
              </a:rPr>
              <a:t> </a:t>
            </a:r>
            <a:r>
              <a:rPr sz="1550" spc="10" dirty="0">
                <a:solidFill>
                  <a:srgbClr val="BEBEBE"/>
                </a:solidFill>
              </a:rPr>
              <a:t>DIFFERENCE</a:t>
            </a:r>
            <a:endParaRPr sz="1550"/>
          </a:p>
        </p:txBody>
      </p:sp>
      <p:sp>
        <p:nvSpPr>
          <p:cNvPr id="7" name="object 7"/>
          <p:cNvSpPr txBox="1"/>
          <p:nvPr/>
        </p:nvSpPr>
        <p:spPr>
          <a:xfrm>
            <a:off x="461962" y="3244786"/>
            <a:ext cx="1689735" cy="1807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8745">
              <a:lnSpc>
                <a:spcPct val="100200"/>
              </a:lnSpc>
              <a:spcBef>
                <a:spcPts val="100"/>
              </a:spcBef>
            </a:pPr>
            <a:r>
              <a:rPr sz="1200" b="1" spc="30" dirty="0">
                <a:solidFill>
                  <a:srgbClr val="AC1A96"/>
                </a:solidFill>
                <a:latin typeface="Arial"/>
                <a:cs typeface="Arial"/>
              </a:rPr>
              <a:t>N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ew</a:t>
            </a:r>
            <a:r>
              <a:rPr sz="1200" b="1" spc="-7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-35" dirty="0">
                <a:solidFill>
                  <a:srgbClr val="AC1A96"/>
                </a:solidFill>
                <a:latin typeface="Arial"/>
                <a:cs typeface="Arial"/>
              </a:rPr>
              <a:t>I</a:t>
            </a:r>
            <a:r>
              <a:rPr sz="1200" b="1" spc="-20" dirty="0">
                <a:solidFill>
                  <a:srgbClr val="AC1A96"/>
                </a:solidFill>
                <a:latin typeface="Arial"/>
                <a:cs typeface="Arial"/>
              </a:rPr>
              <a:t>m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r>
              <a:rPr sz="1200" b="1" spc="10" dirty="0">
                <a:solidFill>
                  <a:srgbClr val="AC1A96"/>
                </a:solidFill>
                <a:latin typeface="Arial"/>
                <a:cs typeface="Arial"/>
              </a:rPr>
              <a:t>g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e</a:t>
            </a:r>
            <a:r>
              <a:rPr sz="1200" b="1" spc="4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AC1A96"/>
                </a:solidFill>
                <a:latin typeface="Arial"/>
                <a:cs typeface="Arial"/>
              </a:rPr>
              <a:t>L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r>
              <a:rPr sz="1200" b="1" spc="10" dirty="0">
                <a:solidFill>
                  <a:srgbClr val="AC1A96"/>
                </a:solidFill>
                <a:latin typeface="Arial"/>
                <a:cs typeface="Arial"/>
              </a:rPr>
              <a:t>un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ch  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W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 r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ene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w</a:t>
            </a:r>
            <a:r>
              <a:rPr sz="1050" spc="-8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ou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-4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b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an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d  completely,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honoring the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commitment </a:t>
            </a:r>
            <a:r>
              <a:rPr sz="1050" spc="-45" dirty="0">
                <a:solidFill>
                  <a:srgbClr val="A6A6A6"/>
                </a:solidFill>
                <a:latin typeface="Arial"/>
                <a:cs typeface="Arial"/>
              </a:rPr>
              <a:t>we</a:t>
            </a:r>
            <a:r>
              <a:rPr sz="1050" spc="-4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have to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our</a:t>
            </a:r>
            <a:r>
              <a:rPr sz="1050" spc="2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distributors: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The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era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of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life.rebuilt.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starts by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ea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ff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m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g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mm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m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en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t  to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rebuilt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lives.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ENZACTA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200"/>
              </a:lnSpc>
            </a:pP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brings</a:t>
            </a:r>
            <a:r>
              <a:rPr sz="1050" spc="-7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success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and</a:t>
            </a:r>
            <a:r>
              <a:rPr sz="1050" spc="-6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triumph,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the</a:t>
            </a:r>
            <a:r>
              <a:rPr sz="1050" spc="-6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lifestyle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thousands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of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people</a:t>
            </a:r>
            <a:r>
              <a:rPr sz="1050" spc="-6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are</a:t>
            </a:r>
            <a:r>
              <a:rPr sz="1050" spc="-6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seeking.</a:t>
            </a:r>
            <a:endParaRPr sz="10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03700" y="3248977"/>
            <a:ext cx="1832610" cy="2332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99900"/>
              </a:lnSpc>
              <a:spcBef>
                <a:spcPts val="100"/>
              </a:spcBef>
            </a:pP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ENZACTA </a:t>
            </a:r>
            <a:r>
              <a:rPr sz="1200" b="1" spc="5" dirty="0">
                <a:solidFill>
                  <a:srgbClr val="AC1A96"/>
                </a:solidFill>
                <a:latin typeface="Arial"/>
                <a:cs typeface="Arial"/>
              </a:rPr>
              <a:t>Continues </a:t>
            </a:r>
            <a:r>
              <a:rPr sz="1200" b="1" spc="1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AC1A96"/>
                </a:solidFill>
                <a:latin typeface="Arial"/>
                <a:cs typeface="Arial"/>
              </a:rPr>
              <a:t>Growth</a:t>
            </a:r>
            <a:r>
              <a:rPr sz="1200" b="1" spc="5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AC1A96"/>
                </a:solidFill>
                <a:latin typeface="Arial"/>
                <a:cs typeface="Arial"/>
              </a:rPr>
              <a:t>In</a:t>
            </a:r>
            <a:r>
              <a:rPr sz="1200" b="1" spc="-1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AC1A96"/>
                </a:solidFill>
                <a:latin typeface="Arial"/>
                <a:cs typeface="Arial"/>
              </a:rPr>
              <a:t>Oceania</a:t>
            </a:r>
            <a:r>
              <a:rPr sz="1200" b="1" spc="4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AC1A96"/>
                </a:solidFill>
                <a:latin typeface="Arial"/>
                <a:cs typeface="Arial"/>
              </a:rPr>
              <a:t>&amp; 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AC1A96"/>
                </a:solidFill>
                <a:latin typeface="Arial"/>
                <a:cs typeface="Arial"/>
              </a:rPr>
              <a:t>Australasian</a:t>
            </a:r>
            <a:r>
              <a:rPr sz="1200" b="1" spc="4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Realm </a:t>
            </a:r>
            <a:r>
              <a:rPr sz="1200" b="1" spc="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ENZACTA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pushes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forward to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serve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the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Oceania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geographic </a:t>
            </a:r>
            <a:r>
              <a:rPr sz="1050" spc="-27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region,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that includes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Micronesia,</a:t>
            </a:r>
            <a:r>
              <a:rPr sz="1050" spc="7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Fiji, Polynesia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New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Zealand.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New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Zealand,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along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with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New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Guinea and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nearby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islands, Australia,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eastern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Indonesia,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Solomon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Islands,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Vanuatu, and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New 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Caledonia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with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ENZACTA 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products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and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support..</a:t>
            </a:r>
            <a:endParaRPr sz="10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67675" y="3239198"/>
            <a:ext cx="1694180" cy="872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ENZACTA</a:t>
            </a:r>
            <a:r>
              <a:rPr sz="1200" b="1" spc="-2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5" dirty="0">
                <a:solidFill>
                  <a:srgbClr val="AC1A96"/>
                </a:solidFill>
                <a:latin typeface="Arial"/>
                <a:cs typeface="Arial"/>
              </a:rPr>
              <a:t>Taiwan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25"/>
              </a:lnSpc>
            </a:pP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Opens</a:t>
            </a:r>
            <a:r>
              <a:rPr sz="1200" b="1" spc="-4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for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business</a:t>
            </a:r>
            <a:endParaRPr sz="1050">
              <a:latin typeface="Arial"/>
              <a:cs typeface="Arial"/>
            </a:endParaRPr>
          </a:p>
          <a:p>
            <a:pPr marL="12700" marR="5080">
              <a:lnSpc>
                <a:spcPts val="1280"/>
              </a:lnSpc>
              <a:spcBef>
                <a:spcPts val="20"/>
              </a:spcBef>
            </a:pP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an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d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ho</a:t>
            </a:r>
            <a:r>
              <a:rPr sz="1050" spc="25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y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ft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-4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85" dirty="0">
                <a:solidFill>
                  <a:srgbClr val="A6A6A6"/>
                </a:solidFill>
                <a:latin typeface="Arial"/>
                <a:cs typeface="Arial"/>
              </a:rPr>
              <a:t>H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on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g</a:t>
            </a:r>
            <a:r>
              <a:rPr sz="1050" spc="10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K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on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g 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is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add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to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Japan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and</a:t>
            </a:r>
            <a:r>
              <a:rPr sz="1050" spc="-6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Korea.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230"/>
              </a:lnSpc>
            </a:pP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.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49551" y="3245103"/>
            <a:ext cx="1832610" cy="18262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200" b="1" spc="-5" dirty="0">
                <a:solidFill>
                  <a:srgbClr val="AC1A96"/>
                </a:solidFill>
                <a:latin typeface="Arial"/>
                <a:cs typeface="Arial"/>
              </a:rPr>
              <a:t>ENZACTA</a:t>
            </a:r>
            <a:r>
              <a:rPr sz="1200" b="1" spc="7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AC1A96"/>
                </a:solidFill>
                <a:latin typeface="Arial"/>
                <a:cs typeface="Arial"/>
              </a:rPr>
              <a:t>Canada </a:t>
            </a:r>
            <a:r>
              <a:rPr sz="1200" b="1" spc="1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Opens</a:t>
            </a:r>
            <a:r>
              <a:rPr sz="1200" b="1" spc="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new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destination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open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u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p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m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k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f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-4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ou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r 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products,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and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for</a:t>
            </a:r>
            <a:r>
              <a:rPr sz="1050" spc="-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our</a:t>
            </a:r>
            <a:r>
              <a:rPr sz="1050" spc="-4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excellent </a:t>
            </a:r>
            <a:r>
              <a:rPr sz="1050" spc="-28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bu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ne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ss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oppo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tun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y.</a:t>
            </a:r>
            <a:r>
              <a:rPr sz="1050" spc="-6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C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anad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a 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k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no</a:t>
            </a:r>
            <a:r>
              <a:rPr sz="1050" spc="-90" dirty="0">
                <a:solidFill>
                  <a:srgbClr val="A6A6A6"/>
                </a:solidFill>
                <a:latin typeface="Arial"/>
                <a:cs typeface="Arial"/>
              </a:rPr>
              <a:t>w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f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3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h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g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h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anda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d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 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qua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li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y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an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d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-90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050" spc="-45" dirty="0">
                <a:solidFill>
                  <a:srgbClr val="A6A6A6"/>
                </a:solidFill>
                <a:latin typeface="Arial"/>
                <a:cs typeface="Arial"/>
              </a:rPr>
              <a:t>Z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C</a:t>
            </a:r>
            <a:r>
              <a:rPr sz="1050" spc="30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 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p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oud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y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ente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0" dirty="0">
                <a:solidFill>
                  <a:srgbClr val="A6A6A6"/>
                </a:solidFill>
                <a:latin typeface="Arial"/>
                <a:cs typeface="Arial"/>
              </a:rPr>
              <a:t>m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eet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g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l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e 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criteria and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complying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100%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with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the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strictest Canadian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 standards.</a:t>
            </a:r>
            <a:endParaRPr sz="10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055606" y="3234309"/>
            <a:ext cx="1710055" cy="1482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r>
              <a:rPr sz="1200" b="1" spc="-35" dirty="0">
                <a:solidFill>
                  <a:srgbClr val="AC1A96"/>
                </a:solidFill>
                <a:latin typeface="Arial"/>
                <a:cs typeface="Arial"/>
              </a:rPr>
              <a:t>l</a:t>
            </a:r>
            <a:r>
              <a:rPr sz="1200" b="1" spc="-25" dirty="0">
                <a:solidFill>
                  <a:srgbClr val="AC1A96"/>
                </a:solidFill>
                <a:latin typeface="Arial"/>
                <a:cs typeface="Arial"/>
              </a:rPr>
              <a:t>f</a:t>
            </a:r>
            <a:r>
              <a:rPr sz="1200" b="1" spc="-5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r>
              <a:rPr sz="1200" b="1" spc="5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AC1A96"/>
                </a:solidFill>
                <a:latin typeface="Arial"/>
                <a:cs typeface="Arial"/>
              </a:rPr>
              <a:t>RX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P</a:t>
            </a:r>
            <a:r>
              <a:rPr sz="1200" b="1" spc="-8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15" dirty="0">
                <a:solidFill>
                  <a:srgbClr val="AC1A96"/>
                </a:solidFill>
                <a:latin typeface="Arial"/>
                <a:cs typeface="Arial"/>
              </a:rPr>
              <a:t>L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r>
              <a:rPr sz="1200" b="1" spc="15" dirty="0">
                <a:solidFill>
                  <a:srgbClr val="AC1A96"/>
                </a:solidFill>
                <a:latin typeface="Arial"/>
                <a:cs typeface="Arial"/>
              </a:rPr>
              <a:t>un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c</a:t>
            </a:r>
            <a:r>
              <a:rPr sz="1200" b="1" spc="15" dirty="0">
                <a:solidFill>
                  <a:srgbClr val="AC1A96"/>
                </a:solidFill>
                <a:latin typeface="Arial"/>
                <a:cs typeface="Arial"/>
              </a:rPr>
              <a:t>h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ed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98400"/>
              </a:lnSpc>
              <a:spcBef>
                <a:spcPts val="10"/>
              </a:spcBef>
            </a:pP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unique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product </a:t>
            </a:r>
            <a:r>
              <a:rPr sz="1050" spc="-25" dirty="0">
                <a:solidFill>
                  <a:srgbClr val="A6A6A6"/>
                </a:solidFill>
                <a:latin typeface="Arial"/>
                <a:cs typeface="Arial"/>
              </a:rPr>
              <a:t>with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heart- </a:t>
            </a:r>
            <a:r>
              <a:rPr sz="1050" spc="-28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healthy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RESVERATROL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targeting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your</a:t>
            </a:r>
            <a:r>
              <a:rPr sz="1050" spc="-4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cells.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blend</a:t>
            </a:r>
            <a:endParaRPr sz="1050">
              <a:latin typeface="Arial"/>
              <a:cs typeface="Arial"/>
            </a:endParaRPr>
          </a:p>
          <a:p>
            <a:pPr marL="12700" marR="34290">
              <a:lnSpc>
                <a:spcPct val="99800"/>
              </a:lnSpc>
              <a:spcBef>
                <a:spcPts val="20"/>
              </a:spcBef>
            </a:pP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f</a:t>
            </a:r>
            <a:r>
              <a:rPr sz="1050" spc="-6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upe</a:t>
            </a:r>
            <a:r>
              <a:rPr sz="1050" spc="25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f</a:t>
            </a:r>
            <a:r>
              <a:rPr sz="1050" spc="25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u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on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g</a:t>
            </a:r>
            <a:r>
              <a:rPr sz="1050" spc="-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  powerhouse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of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antioxidants </a:t>
            </a:r>
            <a:r>
              <a:rPr sz="1050" spc="-28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that 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work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together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as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a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defense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against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free</a:t>
            </a:r>
            <a:r>
              <a:rPr sz="1050" spc="-6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radical </a:t>
            </a:r>
            <a:r>
              <a:rPr sz="1050" spc="-27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damage.</a:t>
            </a:r>
            <a:endParaRPr sz="10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46800" y="3254311"/>
            <a:ext cx="1677670" cy="1350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sz="1200" b="1" spc="-20" dirty="0">
                <a:solidFill>
                  <a:srgbClr val="AC1A96"/>
                </a:solidFill>
                <a:latin typeface="Arial"/>
                <a:cs typeface="Arial"/>
              </a:rPr>
              <a:t>alfa</a:t>
            </a:r>
            <a:r>
              <a:rPr sz="1200" b="1" spc="2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CAFÉ</a:t>
            </a:r>
            <a:r>
              <a:rPr sz="1200" b="1" spc="-35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AC1A96"/>
                </a:solidFill>
                <a:latin typeface="Arial"/>
                <a:cs typeface="Arial"/>
              </a:rPr>
              <a:t>SIGNATURE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30"/>
              </a:lnSpc>
            </a:pPr>
            <a:r>
              <a:rPr sz="1200" b="1" spc="30" dirty="0">
                <a:solidFill>
                  <a:srgbClr val="AC1A96"/>
                </a:solidFill>
                <a:latin typeface="Arial"/>
                <a:cs typeface="Arial"/>
              </a:rPr>
              <a:t>B</a:t>
            </a:r>
            <a:r>
              <a:rPr sz="1200" b="1" spc="10" dirty="0">
                <a:solidFill>
                  <a:srgbClr val="AC1A96"/>
                </a:solidFill>
                <a:latin typeface="Arial"/>
                <a:cs typeface="Arial"/>
              </a:rPr>
              <a:t>L</a:t>
            </a:r>
            <a:r>
              <a:rPr sz="1200" b="1" spc="20" dirty="0">
                <a:solidFill>
                  <a:srgbClr val="AC1A96"/>
                </a:solidFill>
                <a:latin typeface="Arial"/>
                <a:cs typeface="Arial"/>
              </a:rPr>
              <a:t>E</a:t>
            </a:r>
            <a:r>
              <a:rPr sz="1200" b="1" spc="30" dirty="0">
                <a:solidFill>
                  <a:srgbClr val="AC1A96"/>
                </a:solidFill>
                <a:latin typeface="Arial"/>
                <a:cs typeface="Arial"/>
              </a:rPr>
              <a:t>N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D</a:t>
            </a:r>
            <a:r>
              <a:rPr sz="1200" b="1" spc="-8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-35" dirty="0">
                <a:solidFill>
                  <a:srgbClr val="AC1A96"/>
                </a:solidFill>
                <a:latin typeface="Arial"/>
                <a:cs typeface="Arial"/>
              </a:rPr>
              <a:t>I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s</a:t>
            </a:r>
            <a:r>
              <a:rPr sz="1200" b="1" spc="-30" dirty="0">
                <a:solidFill>
                  <a:srgbClr val="AC1A9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AC1A96"/>
                </a:solidFill>
                <a:latin typeface="Arial"/>
                <a:cs typeface="Arial"/>
              </a:rPr>
              <a:t>L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a</a:t>
            </a:r>
            <a:r>
              <a:rPr sz="1200" b="1" spc="10" dirty="0">
                <a:solidFill>
                  <a:srgbClr val="AC1A96"/>
                </a:solidFill>
                <a:latin typeface="Arial"/>
                <a:cs typeface="Arial"/>
              </a:rPr>
              <a:t>un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c</a:t>
            </a:r>
            <a:r>
              <a:rPr sz="1200" b="1" spc="10" dirty="0">
                <a:solidFill>
                  <a:srgbClr val="AC1A96"/>
                </a:solidFill>
                <a:latin typeface="Arial"/>
                <a:cs typeface="Arial"/>
              </a:rPr>
              <a:t>h</a:t>
            </a:r>
            <a:r>
              <a:rPr sz="1200" b="1" dirty="0">
                <a:solidFill>
                  <a:srgbClr val="AC1A96"/>
                </a:solidFill>
                <a:latin typeface="Arial"/>
                <a:cs typeface="Arial"/>
              </a:rPr>
              <a:t>ed</a:t>
            </a:r>
            <a:endParaRPr sz="1200">
              <a:latin typeface="Arial"/>
              <a:cs typeface="Arial"/>
            </a:endParaRPr>
          </a:p>
          <a:p>
            <a:pPr marL="12700" marR="13970">
              <a:lnSpc>
                <a:spcPct val="99300"/>
              </a:lnSpc>
              <a:spcBef>
                <a:spcPts val="5"/>
              </a:spcBef>
            </a:pP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-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ne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w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p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odu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ct</a:t>
            </a:r>
            <a:r>
              <a:rPr sz="1050" spc="-6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j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th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f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a 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nutrition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line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made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from 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Arabica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coffee beans,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C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offeebe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rr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y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an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d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pe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c</a:t>
            </a:r>
            <a:r>
              <a:rPr sz="1050" spc="-15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spc="-5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blend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of our</a:t>
            </a:r>
            <a:r>
              <a:rPr sz="1050" spc="-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brown</a:t>
            </a:r>
            <a:r>
              <a:rPr sz="1050" spc="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rice.</a:t>
            </a:r>
            <a:r>
              <a:rPr sz="1050" spc="-6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35" dirty="0">
                <a:solidFill>
                  <a:srgbClr val="A6A6A6"/>
                </a:solidFill>
                <a:latin typeface="Arial"/>
                <a:cs typeface="Arial"/>
              </a:rPr>
              <a:t>It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t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k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s</a:t>
            </a:r>
            <a:r>
              <a:rPr sz="1050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spc="5" dirty="0">
                <a:solidFill>
                  <a:srgbClr val="A6A6A6"/>
                </a:solidFill>
                <a:latin typeface="Arial"/>
                <a:cs typeface="Arial"/>
              </a:rPr>
              <a:t>f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f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A6A6A6"/>
                </a:solidFill>
                <a:latin typeface="Arial"/>
                <a:cs typeface="Arial"/>
              </a:rPr>
              <a:t>i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n</a:t>
            </a:r>
            <a:r>
              <a:rPr sz="105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050" spc="-30" dirty="0">
                <a:solidFill>
                  <a:srgbClr val="A6A6A6"/>
                </a:solidFill>
                <a:latin typeface="Arial"/>
                <a:cs typeface="Arial"/>
              </a:rPr>
              <a:t>K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1050" spc="2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1050" spc="10" dirty="0">
                <a:solidFill>
                  <a:srgbClr val="A6A6A6"/>
                </a:solidFill>
                <a:latin typeface="Arial"/>
                <a:cs typeface="Arial"/>
              </a:rPr>
              <a:t>ea</a:t>
            </a: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.</a:t>
            </a:r>
            <a:endParaRPr sz="10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46800" y="4894897"/>
            <a:ext cx="62865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A6A6A6"/>
                </a:solidFill>
                <a:latin typeface="Arial"/>
                <a:cs typeface="Arial"/>
              </a:rPr>
              <a:t>.</a:t>
            </a:r>
            <a:endParaRPr sz="10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8469" y="2868929"/>
            <a:ext cx="444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0" dirty="0">
                <a:solidFill>
                  <a:srgbClr val="FFFFFF"/>
                </a:solidFill>
                <a:latin typeface="Arial Black"/>
                <a:cs typeface="Arial Black"/>
              </a:rPr>
              <a:t>2011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96460" y="2864802"/>
            <a:ext cx="445134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0" dirty="0">
                <a:solidFill>
                  <a:srgbClr val="FFFFFF"/>
                </a:solidFill>
                <a:latin typeface="Arial Black"/>
                <a:cs typeface="Arial Black"/>
              </a:rPr>
              <a:t>2013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48704" y="2868929"/>
            <a:ext cx="4457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rgbClr val="FFFFFF"/>
                </a:solidFill>
                <a:latin typeface="Arial Black"/>
                <a:cs typeface="Arial Black"/>
              </a:rPr>
              <a:t>2015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061959" y="2868929"/>
            <a:ext cx="4457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rgbClr val="FFFFFF"/>
                </a:solidFill>
                <a:latin typeface="Arial Black"/>
                <a:cs typeface="Arial Black"/>
              </a:rPr>
              <a:t>2017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055606" y="2865691"/>
            <a:ext cx="4457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rgbClr val="FFFFFF"/>
                </a:solidFill>
                <a:latin typeface="Arial Black"/>
                <a:cs typeface="Arial Black"/>
              </a:rPr>
              <a:t>2010</a:t>
            </a:r>
            <a:endParaRPr sz="1200">
              <a:latin typeface="Arial Black"/>
              <a:cs typeface="Arial Black"/>
            </a:endParaRPr>
          </a:p>
        </p:txBody>
      </p: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7707" y="1857970"/>
            <a:ext cx="782706" cy="702986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2246883" y="2868929"/>
            <a:ext cx="444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0" dirty="0">
                <a:solidFill>
                  <a:srgbClr val="FFFFFF"/>
                </a:solidFill>
                <a:latin typeface="Arial Black"/>
                <a:cs typeface="Arial Black"/>
              </a:rPr>
              <a:t>2012</a:t>
            </a:r>
            <a:endParaRPr sz="1200">
              <a:latin typeface="Arial Black"/>
              <a:cs typeface="Arial Black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790700" y="1438275"/>
            <a:ext cx="3838575" cy="1838325"/>
            <a:chOff x="1790700" y="1438275"/>
            <a:chExt cx="3838575" cy="1838325"/>
          </a:xfrm>
        </p:grpSpPr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0700" y="1438275"/>
              <a:ext cx="2800350" cy="183832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00250" y="1647825"/>
              <a:ext cx="2200275" cy="123825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76750" y="1828800"/>
              <a:ext cx="1152525" cy="962025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5848350" y="1562100"/>
            <a:ext cx="2019300" cy="1343025"/>
            <a:chOff x="5848350" y="1562100"/>
            <a:chExt cx="2019300" cy="1343025"/>
          </a:xfrm>
        </p:grpSpPr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48350" y="1562100"/>
              <a:ext cx="1552575" cy="128587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43700" y="2514600"/>
              <a:ext cx="1123950" cy="390525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9544050" y="1504950"/>
            <a:ext cx="2647950" cy="1743075"/>
            <a:chOff x="9544050" y="1504950"/>
            <a:chExt cx="2647950" cy="1743075"/>
          </a:xfrm>
        </p:grpSpPr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58400" y="1524000"/>
              <a:ext cx="2133600" cy="172402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544050" y="1504950"/>
              <a:ext cx="1628775" cy="1619250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54259BC-D685-4AD5-9A0F-7643E202579D}"/>
              </a:ext>
            </a:extLst>
          </p:cNvPr>
          <p:cNvSpPr txBox="1"/>
          <p:nvPr/>
        </p:nvSpPr>
        <p:spPr>
          <a:xfrm>
            <a:off x="636495" y="2563551"/>
            <a:ext cx="1075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AUTHORIZED DISTRIBUTOR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740</TotalTime>
  <Words>7049</Words>
  <Application>Microsoft Office PowerPoint</Application>
  <PresentationFormat>Widescreen</PresentationFormat>
  <Paragraphs>981</Paragraphs>
  <Slides>86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4" baseType="lpstr">
      <vt:lpstr>Arial</vt:lpstr>
      <vt:lpstr>Arial Black</vt:lpstr>
      <vt:lpstr>Arial Narrow</vt:lpstr>
      <vt:lpstr>Calibri</vt:lpstr>
      <vt:lpstr>Segoe Script</vt:lpstr>
      <vt:lpstr>Times New Roman</vt:lpstr>
      <vt:lpstr>Wingdings</vt:lpstr>
      <vt:lpstr>Office Theme</vt:lpstr>
      <vt:lpstr>CHANGE YOUR LIFE</vt:lpstr>
      <vt:lpstr>PowerPoint Presentation</vt:lpstr>
      <vt:lpstr>DO YOU  BALANCE  WORK-LIFE?</vt:lpstr>
      <vt:lpstr>ARE YOU LOOKING  FOR GREATER  HEALTH,  WELLNESS, AND SUCCESS?</vt:lpstr>
      <vt:lpstr>ENJOY YOUR LIFE REBUILT!</vt:lpstr>
      <vt:lpstr>LIFE. REBUILT. And making a difference year after year.”</vt:lpstr>
      <vt:lpstr>ENTRUST ENZACTA THE PREMIERE HEALTH COMPANY MAKING A DIFFERENCE, YEAR AFTER YEAR</vt:lpstr>
      <vt:lpstr>ENTRUST ENZACTA THE PREMIERE HEALTH COMPANY MAKING A DIFFERENCE</vt:lpstr>
      <vt:lpstr>ENTRUST ENZACTA THE PREMIERE HEALTH COMPANY MAKING A DIFFERENCE</vt:lpstr>
      <vt:lpstr>FROM THE FIELD TO YOU,                                                        ENZACTA IS THE NATURAL CHOICE</vt:lpstr>
      <vt:lpstr>ROOTED  IN NATURE</vt:lpstr>
      <vt:lpstr>IMMUNITY IS AGELESS</vt:lpstr>
      <vt:lpstr>DR. DOUG GABBERT ENZACTA CHIEF SCIENTIST</vt:lpstr>
      <vt:lpstr>POWERED BY SCIENCE</vt:lpstr>
      <vt:lpstr>EXACTLY CELLULAR</vt:lpstr>
      <vt:lpstr>FUELING PROCESS FOR YOUR CELLS</vt:lpstr>
      <vt:lpstr>REVITAILZE  DEFEND  RESTORE  ENHANCE</vt:lpstr>
      <vt:lpstr>PowerPoint Presentation</vt:lpstr>
      <vt:lpstr>LONGEVITY</vt:lpstr>
      <vt:lpstr>of my everyday diet…  The best for the family!” - Rebecca M.</vt:lpstr>
      <vt:lpstr>PowerPoint Presentation</vt:lpstr>
      <vt:lpstr>alfa</vt:lpstr>
      <vt:lpstr>BALANCE</vt:lpstr>
      <vt:lpstr>PowerPoint Presentation</vt:lpstr>
      <vt:lpstr>PowerPoint Presentation</vt:lpstr>
      <vt:lpstr>alfa PXP FORTE</vt:lpstr>
      <vt:lpstr>PowerPoint Presentation</vt:lpstr>
      <vt:lpstr>PowerPoint Presentation</vt:lpstr>
      <vt:lpstr>PowerPoint Presentation</vt:lpstr>
      <vt:lpstr>alfa</vt:lpstr>
      <vt:lpstr>PREVENTIVE</vt:lpstr>
      <vt:lpstr>PowerPoint Presentation</vt:lpstr>
      <vt:lpstr>PowerPoint Presentation</vt:lpstr>
      <vt:lpstr>alfa HFI</vt:lpstr>
      <vt:lpstr>HARMONY</vt:lpstr>
      <vt:lpstr>“Mental and physical balance!  Helps you stay stress free…” - Juana H.</vt:lpstr>
      <vt:lpstr>PowerPoint Presentation</vt:lpstr>
      <vt:lpstr>alfa YAKUNNAH</vt:lpstr>
      <vt:lpstr>ESSENTIAL</vt:lpstr>
      <vt:lpstr>“The best vitamins,  with a great flavor.” - Delia C.</vt:lpstr>
      <vt:lpstr>PowerPoint Presentation</vt:lpstr>
      <vt:lpstr>alfa</vt:lpstr>
      <vt:lpstr>PowerPoint Presentation</vt:lpstr>
      <vt:lpstr>PowerPoint Presentation</vt:lpstr>
      <vt:lpstr>PowerPoint Presentation</vt:lpstr>
      <vt:lpstr>TWICE THE CHOICE MAKE THE MOST OF THE DAY</vt:lpstr>
      <vt:lpstr>TWICE THE CHOICE</vt:lpstr>
      <vt:lpstr>PowerPoint Presentation</vt:lpstr>
      <vt:lpstr>PowerPoint Presentation</vt:lpstr>
      <vt:lpstr>“What a feeling! I see  the difference in my</vt:lpstr>
      <vt:lpstr>PowerPoint Presentation</vt:lpstr>
      <vt:lpstr>FACIAL SERUM</vt:lpstr>
      <vt:lpstr>PROTECT</vt:lpstr>
      <vt:lpstr>“My skin is soft, smooth  and ready for the day.” - Karen H.</vt:lpstr>
      <vt:lpstr>PowerPoint Presentation</vt:lpstr>
      <vt:lpstr>FACIAL  CLEANSER WASH AWAY  IMPURITIES</vt:lpstr>
      <vt:lpstr>NOURISH</vt:lpstr>
      <vt:lpstr>in my appearance  is unbelievable.”</vt:lpstr>
      <vt:lpstr>PowerPoint Presentation</vt:lpstr>
      <vt:lpstr>PEPTIDE  TONER HYDRATION IS  REJUVINATION</vt:lpstr>
      <vt:lpstr>PERPETUAL</vt:lpstr>
      <vt:lpstr>PowerPoint Presentation</vt:lpstr>
      <vt:lpstr>PowerPoint Presentation</vt:lpstr>
      <vt:lpstr>alfa</vt:lpstr>
      <vt:lpstr>PowerPoint Presentation</vt:lpstr>
      <vt:lpstr>ENJOY YOUR LIFE REBUILT!</vt:lpstr>
      <vt:lpstr>LIFE HAS ITS OPPORTUNITIES</vt:lpstr>
      <vt:lpstr>ENTREPRENUER  OPPORTUNITY</vt:lpstr>
      <vt:lpstr>ENDEAVOR  OPPORTUNITY</vt:lpstr>
      <vt:lpstr>PowerPoint Presentation</vt:lpstr>
      <vt:lpstr>ENZACTA BENEFITS INDUSTRY LEADING HIGH PAYOUTS</vt:lpstr>
      <vt:lpstr>ENZACTA BENEFITS</vt:lpstr>
      <vt:lpstr>ENZACTA BENEFITS  MDM MULTI-DIMENSIONAL  MARKETING</vt:lpstr>
      <vt:lpstr>ENZACTA BENEFITS  LUXURY BONUSES</vt:lpstr>
      <vt:lpstr>ENGAGE WITH ENZACTA</vt:lpstr>
      <vt:lpstr>2 3</vt:lpstr>
      <vt:lpstr>ENZACTA  BENEFITS  PERSONAL  SPONSORSHIP</vt:lpstr>
      <vt:lpstr>ENZACTA  BENEFITS  PERSONAL  SPONSORSHIP</vt:lpstr>
      <vt:lpstr>ENZACTA  BENEFITS  PERSONAL  SPONSORSHIP</vt:lpstr>
      <vt:lpstr>ENZACTA  RANK LEVELS</vt:lpstr>
      <vt:lpstr>ENZACTA  RANK LEVELS</vt:lpstr>
      <vt:lpstr>ENZACTA  RANK LEVELS</vt:lpstr>
      <vt:lpstr>HOW TO MAKE MONEY IN 2020</vt:lpstr>
      <vt:lpstr>PowerPoint Presentation</vt:lpstr>
      <vt:lpstr>EVERYTHING YOU DO</vt:lpstr>
      <vt:lpstr>CHANGE YOUR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CHANGE YOUR LIFE</dc:title>
  <cp:lastModifiedBy>Sharon Ziemek</cp:lastModifiedBy>
  <cp:revision>4</cp:revision>
  <dcterms:created xsi:type="dcterms:W3CDTF">2021-02-25T02:41:35Z</dcterms:created>
  <dcterms:modified xsi:type="dcterms:W3CDTF">2021-11-12T19:23:47Z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2020-10-14T00:00:00Z</vt:filetime>
  </property>
  <property fmtid="{D5CDD505-2E9C-101B-9397-08002B2CF9AE}" pid="3" name="LastSaved">
    <vt:filetime>2021-02-25T00:00:00Z</vt:filetime>
  </property>
</Properties>
</file>